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3" r:id="rId1"/>
  </p:sldMasterIdLst>
  <p:notesMasterIdLst>
    <p:notesMasterId r:id="rId43"/>
  </p:notes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16" r:id="rId40"/>
    <p:sldId id="317" r:id="rId41"/>
    <p:sldId id="318" r:id="rId4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A00"/>
    <a:srgbClr val="00FF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62" autoAdjust="0"/>
    <p:restoredTop sz="94660"/>
  </p:normalViewPr>
  <p:slideViewPr>
    <p:cSldViewPr snapToGrid="0">
      <p:cViewPr varScale="1">
        <p:scale>
          <a:sx n="57" d="100"/>
          <a:sy n="57" d="100"/>
        </p:scale>
        <p:origin x="28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DEB40-FD61-4BCF-8D5C-66A3E4671DEB}" type="datetimeFigureOut">
              <a:rPr lang="en-GB" smtClean="0"/>
              <a:t>22/06/2026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63FCA-5783-481F-8039-6C71FFE2B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83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28563"/>
            <a:ext cx="5044547" cy="398583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341" y="6129999"/>
            <a:ext cx="1730873" cy="40002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3741224"/>
            <a:ext cx="5044548" cy="2398257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5125340" y="3741224"/>
            <a:ext cx="1730874" cy="23982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682" y="3948691"/>
            <a:ext cx="4551951" cy="1983323"/>
          </a:xfrm>
        </p:spPr>
        <p:txBody>
          <a:bodyPr anchor="b">
            <a:no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2681" y="6346947"/>
            <a:ext cx="4581076" cy="1614437"/>
          </a:xfrm>
        </p:spPr>
        <p:txBody>
          <a:bodyPr>
            <a:normAutofit/>
          </a:bodyPr>
          <a:lstStyle>
            <a:lvl1pPr marL="0" indent="0" algn="r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16741" y="8574494"/>
            <a:ext cx="15430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051" y="8574496"/>
            <a:ext cx="30162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57800" y="3972709"/>
            <a:ext cx="1027720" cy="1959305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4361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2" y="6805669"/>
            <a:ext cx="5171078" cy="786474"/>
          </a:xfrm>
        </p:spPr>
        <p:txBody>
          <a:bodyPr anchor="b">
            <a:normAutofit/>
          </a:bodyPr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8729" y="880531"/>
            <a:ext cx="5172401" cy="518494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051" y="7592142"/>
            <a:ext cx="5171079" cy="7912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5226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4076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91" y="880529"/>
            <a:ext cx="5172401" cy="5189528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6803824"/>
            <a:ext cx="5166863" cy="1591437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5668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7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41" y="891199"/>
            <a:ext cx="4818860" cy="4385421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742079" y="5287769"/>
            <a:ext cx="4490798" cy="79295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6803824"/>
            <a:ext cx="5177939" cy="1591437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3227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203199" y="1080612"/>
            <a:ext cx="400050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54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25393" y="4331273"/>
            <a:ext cx="342900" cy="84467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54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3452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6604001"/>
            <a:ext cx="6871477" cy="2422384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8" y="6803824"/>
            <a:ext cx="5172401" cy="85195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7655772"/>
            <a:ext cx="5172401" cy="739489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92329" y="6803227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46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399472" y="3364818"/>
            <a:ext cx="164592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404833" y="4355419"/>
            <a:ext cx="1645920" cy="420840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58810" y="3375483"/>
            <a:ext cx="164592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159783" y="4344754"/>
            <a:ext cx="1645920" cy="420840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919602" y="3375483"/>
            <a:ext cx="164592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3925140" y="4344752"/>
            <a:ext cx="1645920" cy="420840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034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399294" y="6207505"/>
            <a:ext cx="1644193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399294" y="3375483"/>
            <a:ext cx="1644193" cy="2201333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399294" y="7039883"/>
            <a:ext cx="1644193" cy="153461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52873" y="6207505"/>
            <a:ext cx="1661303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152873" y="3375483"/>
            <a:ext cx="1661303" cy="2201333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152112" y="7039881"/>
            <a:ext cx="1663503" cy="153461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923271" y="6207505"/>
            <a:ext cx="164575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3923271" y="3375483"/>
            <a:ext cx="1645750" cy="2201333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3923201" y="7039878"/>
            <a:ext cx="1647929" cy="153461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667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082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ltGray">
          <a:xfrm rot="5400000">
            <a:off x="1048648" y="4443216"/>
            <a:ext cx="9912579" cy="102614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98598" y="880529"/>
            <a:ext cx="802202" cy="64450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2681" y="880531"/>
            <a:ext cx="4932269" cy="7693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71858" y="8574494"/>
            <a:ext cx="15430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2681" y="8574496"/>
            <a:ext cx="3389219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73364" y="7846945"/>
            <a:ext cx="862227" cy="1838922"/>
          </a:xfrm>
        </p:spPr>
        <p:txBody>
          <a:bodyPr anchor="t"/>
          <a:lstStyle>
            <a:lvl1pPr algn="ctr">
              <a:defRPr/>
            </a:lvl1pPr>
          </a:lstStyle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866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7273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3941069"/>
            <a:ext cx="6871477" cy="2422384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4145404"/>
            <a:ext cx="5166863" cy="1575583"/>
          </a:xfrm>
        </p:spPr>
        <p:txBody>
          <a:bodyPr anchor="ctr">
            <a:normAutofit/>
          </a:bodyPr>
          <a:lstStyle>
            <a:lvl1pPr algn="r"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8729" y="6113138"/>
            <a:ext cx="5166863" cy="2461358"/>
          </a:xfrm>
        </p:spPr>
        <p:txBody>
          <a:bodyPr>
            <a:normAutofit/>
          </a:bodyPr>
          <a:lstStyle>
            <a:lvl1pPr marL="0" indent="0" algn="r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24358" y="8574494"/>
            <a:ext cx="1543050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050" y="8574496"/>
            <a:ext cx="3626005" cy="52740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92329" y="4145406"/>
            <a:ext cx="862377" cy="1575584"/>
          </a:xfrm>
        </p:spPr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160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1087996"/>
            <a:ext cx="5165543" cy="15613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051" y="3375483"/>
            <a:ext cx="2518424" cy="51990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5846" y="3375483"/>
            <a:ext cx="2519746" cy="51990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910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8000"/>
            <a:ext cx="5172401" cy="15613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0741" y="3375485"/>
            <a:ext cx="2358810" cy="10011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8729" y="4376680"/>
            <a:ext cx="2525284" cy="41978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11985" y="3375483"/>
            <a:ext cx="2359145" cy="99966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45847" y="4376680"/>
            <a:ext cx="2525283" cy="41978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001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923885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5787913" y="2850267"/>
            <a:ext cx="1083564" cy="20839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783077" y="880533"/>
            <a:ext cx="1074923" cy="19762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940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7994"/>
            <a:ext cx="5172401" cy="1561358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5789" y="3375485"/>
            <a:ext cx="2935341" cy="5199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051" y="3375484"/>
            <a:ext cx="2097180" cy="5199013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938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880534"/>
            <a:ext cx="6871477" cy="2422384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33217" y="3375485"/>
            <a:ext cx="2937913" cy="5199006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8729" y="3375485"/>
            <a:ext cx="2098865" cy="5199011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717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858000" cy="9906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8729" y="1087996"/>
            <a:ext cx="5172401" cy="1561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3375483"/>
            <a:ext cx="5165542" cy="5199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5911" y="8574494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050" y="8574496"/>
            <a:ext cx="362600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86450" y="1087997"/>
            <a:ext cx="868256" cy="15755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5A092-1B98-4C6A-BF0B-A701BF2E6FB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3866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  <p:sldLayoutId id="2147484005" r:id="rId12"/>
    <p:sldLayoutId id="2147484006" r:id="rId13"/>
    <p:sldLayoutId id="2147484007" r:id="rId14"/>
    <p:sldLayoutId id="2147484008" r:id="rId15"/>
    <p:sldLayoutId id="2147484009" r:id="rId16"/>
    <p:sldLayoutId id="2147484010" r:id="rId17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12" Type="http://schemas.openxmlformats.org/officeDocument/2006/relationships/image" Target="../media/image135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.png"/><Relationship Id="rId11" Type="http://schemas.openxmlformats.org/officeDocument/2006/relationships/image" Target="../media/image134.png"/><Relationship Id="rId5" Type="http://schemas.openxmlformats.org/officeDocument/2006/relationships/image" Target="../media/image128.png"/><Relationship Id="rId10" Type="http://schemas.openxmlformats.org/officeDocument/2006/relationships/image" Target="../media/image133.png"/><Relationship Id="rId4" Type="http://schemas.openxmlformats.org/officeDocument/2006/relationships/image" Target="../media/image127.png"/><Relationship Id="rId9" Type="http://schemas.openxmlformats.org/officeDocument/2006/relationships/image" Target="../media/image1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11" Type="http://schemas.openxmlformats.org/officeDocument/2006/relationships/image" Target="../media/image145.png"/><Relationship Id="rId5" Type="http://schemas.openxmlformats.org/officeDocument/2006/relationships/image" Target="../media/image139.png"/><Relationship Id="rId10" Type="http://schemas.openxmlformats.org/officeDocument/2006/relationships/image" Target="../media/image144.png"/><Relationship Id="rId4" Type="http://schemas.openxmlformats.org/officeDocument/2006/relationships/image" Target="../media/image138.png"/><Relationship Id="rId9" Type="http://schemas.openxmlformats.org/officeDocument/2006/relationships/image" Target="../media/image1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7.png"/><Relationship Id="rId7" Type="http://schemas.openxmlformats.org/officeDocument/2006/relationships/image" Target="../media/image151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5" Type="http://schemas.openxmlformats.org/officeDocument/2006/relationships/image" Target="../media/image157.png"/><Relationship Id="rId10" Type="http://schemas.openxmlformats.org/officeDocument/2006/relationships/image" Target="../media/image16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166.png"/><Relationship Id="rId7" Type="http://schemas.openxmlformats.org/officeDocument/2006/relationships/image" Target="../media/image170.png"/><Relationship Id="rId12" Type="http://schemas.openxmlformats.org/officeDocument/2006/relationships/image" Target="../media/image175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9.png"/><Relationship Id="rId11" Type="http://schemas.openxmlformats.org/officeDocument/2006/relationships/image" Target="../media/image174.png"/><Relationship Id="rId5" Type="http://schemas.openxmlformats.org/officeDocument/2006/relationships/image" Target="../media/image168.png"/><Relationship Id="rId10" Type="http://schemas.openxmlformats.org/officeDocument/2006/relationships/image" Target="../media/image173.png"/><Relationship Id="rId4" Type="http://schemas.openxmlformats.org/officeDocument/2006/relationships/image" Target="../media/image167.png"/><Relationship Id="rId9" Type="http://schemas.openxmlformats.org/officeDocument/2006/relationships/image" Target="../media/image17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177.png"/><Relationship Id="rId7" Type="http://schemas.openxmlformats.org/officeDocument/2006/relationships/image" Target="../media/image181.png"/><Relationship Id="rId12" Type="http://schemas.openxmlformats.org/officeDocument/2006/relationships/image" Target="../media/image186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11" Type="http://schemas.openxmlformats.org/officeDocument/2006/relationships/image" Target="../media/image185.png"/><Relationship Id="rId5" Type="http://schemas.openxmlformats.org/officeDocument/2006/relationships/image" Target="../media/image179.png"/><Relationship Id="rId10" Type="http://schemas.openxmlformats.org/officeDocument/2006/relationships/image" Target="../media/image184.png"/><Relationship Id="rId4" Type="http://schemas.openxmlformats.org/officeDocument/2006/relationships/image" Target="../media/image178.png"/><Relationship Id="rId9" Type="http://schemas.openxmlformats.org/officeDocument/2006/relationships/image" Target="../media/image1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88.png"/><Relationship Id="rId7" Type="http://schemas.openxmlformats.org/officeDocument/2006/relationships/image" Target="../media/image192.png"/><Relationship Id="rId12" Type="http://schemas.openxmlformats.org/officeDocument/2006/relationships/image" Target="../media/image197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1.png"/><Relationship Id="rId11" Type="http://schemas.openxmlformats.org/officeDocument/2006/relationships/image" Target="../media/image196.png"/><Relationship Id="rId5" Type="http://schemas.openxmlformats.org/officeDocument/2006/relationships/image" Target="../media/image190.png"/><Relationship Id="rId10" Type="http://schemas.openxmlformats.org/officeDocument/2006/relationships/image" Target="../media/image195.png"/><Relationship Id="rId4" Type="http://schemas.openxmlformats.org/officeDocument/2006/relationships/image" Target="../media/image189.png"/><Relationship Id="rId9" Type="http://schemas.openxmlformats.org/officeDocument/2006/relationships/image" Target="../media/image19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12" Type="http://schemas.openxmlformats.org/officeDocument/2006/relationships/image" Target="../media/image208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2.png"/><Relationship Id="rId11" Type="http://schemas.openxmlformats.org/officeDocument/2006/relationships/image" Target="../media/image207.png"/><Relationship Id="rId5" Type="http://schemas.openxmlformats.org/officeDocument/2006/relationships/image" Target="../media/image201.png"/><Relationship Id="rId10" Type="http://schemas.openxmlformats.org/officeDocument/2006/relationships/image" Target="../media/image206.png"/><Relationship Id="rId4" Type="http://schemas.openxmlformats.org/officeDocument/2006/relationships/image" Target="../media/image200.png"/><Relationship Id="rId9" Type="http://schemas.openxmlformats.org/officeDocument/2006/relationships/image" Target="../media/image20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5.png"/><Relationship Id="rId3" Type="http://schemas.openxmlformats.org/officeDocument/2006/relationships/image" Target="../media/image210.png"/><Relationship Id="rId7" Type="http://schemas.openxmlformats.org/officeDocument/2006/relationships/image" Target="../media/image214.png"/><Relationship Id="rId12" Type="http://schemas.openxmlformats.org/officeDocument/2006/relationships/image" Target="../media/image219.pn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3.png"/><Relationship Id="rId11" Type="http://schemas.openxmlformats.org/officeDocument/2006/relationships/image" Target="../media/image218.png"/><Relationship Id="rId5" Type="http://schemas.openxmlformats.org/officeDocument/2006/relationships/image" Target="../media/image212.png"/><Relationship Id="rId10" Type="http://schemas.openxmlformats.org/officeDocument/2006/relationships/image" Target="../media/image217.png"/><Relationship Id="rId4" Type="http://schemas.openxmlformats.org/officeDocument/2006/relationships/image" Target="../media/image211.png"/><Relationship Id="rId9" Type="http://schemas.openxmlformats.org/officeDocument/2006/relationships/image" Target="../media/image2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png"/><Relationship Id="rId3" Type="http://schemas.openxmlformats.org/officeDocument/2006/relationships/image" Target="../media/image221.png"/><Relationship Id="rId7" Type="http://schemas.openxmlformats.org/officeDocument/2006/relationships/image" Target="../media/image225.png"/><Relationship Id="rId12" Type="http://schemas.openxmlformats.org/officeDocument/2006/relationships/image" Target="../media/image230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4.png"/><Relationship Id="rId11" Type="http://schemas.openxmlformats.org/officeDocument/2006/relationships/image" Target="../media/image229.png"/><Relationship Id="rId5" Type="http://schemas.openxmlformats.org/officeDocument/2006/relationships/image" Target="../media/image223.png"/><Relationship Id="rId10" Type="http://schemas.openxmlformats.org/officeDocument/2006/relationships/image" Target="../media/image228.png"/><Relationship Id="rId4" Type="http://schemas.openxmlformats.org/officeDocument/2006/relationships/image" Target="../media/image222.png"/><Relationship Id="rId9" Type="http://schemas.openxmlformats.org/officeDocument/2006/relationships/image" Target="../media/image22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png"/><Relationship Id="rId3" Type="http://schemas.openxmlformats.org/officeDocument/2006/relationships/image" Target="../media/image232.png"/><Relationship Id="rId7" Type="http://schemas.openxmlformats.org/officeDocument/2006/relationships/image" Target="../media/image236.png"/><Relationship Id="rId12" Type="http://schemas.openxmlformats.org/officeDocument/2006/relationships/image" Target="../media/image241.pn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5.png"/><Relationship Id="rId11" Type="http://schemas.openxmlformats.org/officeDocument/2006/relationships/image" Target="../media/image240.png"/><Relationship Id="rId5" Type="http://schemas.openxmlformats.org/officeDocument/2006/relationships/image" Target="../media/image234.png"/><Relationship Id="rId10" Type="http://schemas.openxmlformats.org/officeDocument/2006/relationships/image" Target="../media/image239.png"/><Relationship Id="rId4" Type="http://schemas.openxmlformats.org/officeDocument/2006/relationships/image" Target="../media/image233.png"/><Relationship Id="rId9" Type="http://schemas.openxmlformats.org/officeDocument/2006/relationships/image" Target="../media/image23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8.png"/><Relationship Id="rId3" Type="http://schemas.openxmlformats.org/officeDocument/2006/relationships/image" Target="../media/image243.png"/><Relationship Id="rId7" Type="http://schemas.openxmlformats.org/officeDocument/2006/relationships/image" Target="../media/image247.png"/><Relationship Id="rId12" Type="http://schemas.openxmlformats.org/officeDocument/2006/relationships/image" Target="../media/image252.png"/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6.png"/><Relationship Id="rId11" Type="http://schemas.openxmlformats.org/officeDocument/2006/relationships/image" Target="../media/image251.png"/><Relationship Id="rId5" Type="http://schemas.openxmlformats.org/officeDocument/2006/relationships/image" Target="../media/image245.png"/><Relationship Id="rId10" Type="http://schemas.openxmlformats.org/officeDocument/2006/relationships/image" Target="../media/image250.png"/><Relationship Id="rId4" Type="http://schemas.openxmlformats.org/officeDocument/2006/relationships/image" Target="../media/image244.png"/><Relationship Id="rId9" Type="http://schemas.openxmlformats.org/officeDocument/2006/relationships/image" Target="../media/image24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3" Type="http://schemas.openxmlformats.org/officeDocument/2006/relationships/image" Target="../media/image254.png"/><Relationship Id="rId7" Type="http://schemas.openxmlformats.org/officeDocument/2006/relationships/image" Target="../media/image258.png"/><Relationship Id="rId12" Type="http://schemas.openxmlformats.org/officeDocument/2006/relationships/image" Target="../media/image263.png"/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7.png"/><Relationship Id="rId11" Type="http://schemas.openxmlformats.org/officeDocument/2006/relationships/image" Target="../media/image262.png"/><Relationship Id="rId5" Type="http://schemas.openxmlformats.org/officeDocument/2006/relationships/image" Target="../media/image256.png"/><Relationship Id="rId10" Type="http://schemas.openxmlformats.org/officeDocument/2006/relationships/image" Target="../media/image261.png"/><Relationship Id="rId4" Type="http://schemas.openxmlformats.org/officeDocument/2006/relationships/image" Target="../media/image255.png"/><Relationship Id="rId9" Type="http://schemas.openxmlformats.org/officeDocument/2006/relationships/image" Target="../media/image26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3" Type="http://schemas.openxmlformats.org/officeDocument/2006/relationships/image" Target="../media/image265.png"/><Relationship Id="rId7" Type="http://schemas.openxmlformats.org/officeDocument/2006/relationships/image" Target="../media/image269.png"/><Relationship Id="rId12" Type="http://schemas.openxmlformats.org/officeDocument/2006/relationships/image" Target="../media/image274.png"/><Relationship Id="rId2" Type="http://schemas.openxmlformats.org/officeDocument/2006/relationships/image" Target="../media/image2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8.png"/><Relationship Id="rId11" Type="http://schemas.openxmlformats.org/officeDocument/2006/relationships/image" Target="../media/image273.png"/><Relationship Id="rId5" Type="http://schemas.openxmlformats.org/officeDocument/2006/relationships/image" Target="../media/image267.png"/><Relationship Id="rId10" Type="http://schemas.openxmlformats.org/officeDocument/2006/relationships/image" Target="../media/image272.png"/><Relationship Id="rId4" Type="http://schemas.openxmlformats.org/officeDocument/2006/relationships/image" Target="../media/image266.png"/><Relationship Id="rId9" Type="http://schemas.openxmlformats.org/officeDocument/2006/relationships/image" Target="../media/image27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1.png"/><Relationship Id="rId3" Type="http://schemas.openxmlformats.org/officeDocument/2006/relationships/image" Target="../media/image276.png"/><Relationship Id="rId7" Type="http://schemas.openxmlformats.org/officeDocument/2006/relationships/image" Target="../media/image280.png"/><Relationship Id="rId12" Type="http://schemas.openxmlformats.org/officeDocument/2006/relationships/image" Target="../media/image285.png"/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9.png"/><Relationship Id="rId11" Type="http://schemas.openxmlformats.org/officeDocument/2006/relationships/image" Target="../media/image284.png"/><Relationship Id="rId5" Type="http://schemas.openxmlformats.org/officeDocument/2006/relationships/image" Target="../media/image278.png"/><Relationship Id="rId10" Type="http://schemas.openxmlformats.org/officeDocument/2006/relationships/image" Target="../media/image283.png"/><Relationship Id="rId4" Type="http://schemas.openxmlformats.org/officeDocument/2006/relationships/image" Target="../media/image277.png"/><Relationship Id="rId9" Type="http://schemas.openxmlformats.org/officeDocument/2006/relationships/image" Target="../media/image28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2.png"/><Relationship Id="rId3" Type="http://schemas.openxmlformats.org/officeDocument/2006/relationships/image" Target="../media/image287.png"/><Relationship Id="rId7" Type="http://schemas.openxmlformats.org/officeDocument/2006/relationships/image" Target="../media/image291.png"/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0.png"/><Relationship Id="rId11" Type="http://schemas.openxmlformats.org/officeDocument/2006/relationships/image" Target="../media/image295.png"/><Relationship Id="rId5" Type="http://schemas.openxmlformats.org/officeDocument/2006/relationships/image" Target="../media/image289.png"/><Relationship Id="rId10" Type="http://schemas.openxmlformats.org/officeDocument/2006/relationships/image" Target="../media/image294.png"/><Relationship Id="rId4" Type="http://schemas.openxmlformats.org/officeDocument/2006/relationships/image" Target="../media/image288.png"/><Relationship Id="rId9" Type="http://schemas.openxmlformats.org/officeDocument/2006/relationships/image" Target="../media/image29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2.png"/><Relationship Id="rId13" Type="http://schemas.openxmlformats.org/officeDocument/2006/relationships/image" Target="../media/image307.png"/><Relationship Id="rId3" Type="http://schemas.openxmlformats.org/officeDocument/2006/relationships/image" Target="../media/image297.png"/><Relationship Id="rId7" Type="http://schemas.openxmlformats.org/officeDocument/2006/relationships/image" Target="../media/image301.png"/><Relationship Id="rId12" Type="http://schemas.openxmlformats.org/officeDocument/2006/relationships/image" Target="../media/image306.png"/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0.png"/><Relationship Id="rId11" Type="http://schemas.openxmlformats.org/officeDocument/2006/relationships/image" Target="../media/image305.png"/><Relationship Id="rId5" Type="http://schemas.openxmlformats.org/officeDocument/2006/relationships/image" Target="../media/image299.png"/><Relationship Id="rId10" Type="http://schemas.openxmlformats.org/officeDocument/2006/relationships/image" Target="../media/image304.png"/><Relationship Id="rId4" Type="http://schemas.openxmlformats.org/officeDocument/2006/relationships/image" Target="../media/image298.png"/><Relationship Id="rId9" Type="http://schemas.openxmlformats.org/officeDocument/2006/relationships/image" Target="../media/image303.png"/><Relationship Id="rId14" Type="http://schemas.openxmlformats.org/officeDocument/2006/relationships/image" Target="../media/image30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5.png"/><Relationship Id="rId3" Type="http://schemas.openxmlformats.org/officeDocument/2006/relationships/image" Target="../media/image310.png"/><Relationship Id="rId7" Type="http://schemas.openxmlformats.org/officeDocument/2006/relationships/image" Target="../media/image314.png"/><Relationship Id="rId12" Type="http://schemas.openxmlformats.org/officeDocument/2006/relationships/image" Target="../media/image319.png"/><Relationship Id="rId2" Type="http://schemas.openxmlformats.org/officeDocument/2006/relationships/image" Target="../media/image3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3.png"/><Relationship Id="rId11" Type="http://schemas.openxmlformats.org/officeDocument/2006/relationships/image" Target="../media/image318.png"/><Relationship Id="rId5" Type="http://schemas.openxmlformats.org/officeDocument/2006/relationships/image" Target="../media/image312.png"/><Relationship Id="rId10" Type="http://schemas.openxmlformats.org/officeDocument/2006/relationships/image" Target="../media/image317.png"/><Relationship Id="rId4" Type="http://schemas.openxmlformats.org/officeDocument/2006/relationships/image" Target="../media/image311.png"/><Relationship Id="rId9" Type="http://schemas.openxmlformats.org/officeDocument/2006/relationships/image" Target="../media/image31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6.png"/><Relationship Id="rId3" Type="http://schemas.openxmlformats.org/officeDocument/2006/relationships/image" Target="../media/image321.png"/><Relationship Id="rId7" Type="http://schemas.openxmlformats.org/officeDocument/2006/relationships/image" Target="../media/image325.png"/><Relationship Id="rId12" Type="http://schemas.openxmlformats.org/officeDocument/2006/relationships/image" Target="../media/image330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4.png"/><Relationship Id="rId11" Type="http://schemas.openxmlformats.org/officeDocument/2006/relationships/image" Target="../media/image329.png"/><Relationship Id="rId5" Type="http://schemas.openxmlformats.org/officeDocument/2006/relationships/image" Target="../media/image323.png"/><Relationship Id="rId10" Type="http://schemas.openxmlformats.org/officeDocument/2006/relationships/image" Target="../media/image328.png"/><Relationship Id="rId4" Type="http://schemas.openxmlformats.org/officeDocument/2006/relationships/image" Target="../media/image322.png"/><Relationship Id="rId9" Type="http://schemas.openxmlformats.org/officeDocument/2006/relationships/image" Target="../media/image32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7.png"/><Relationship Id="rId3" Type="http://schemas.openxmlformats.org/officeDocument/2006/relationships/image" Target="../media/image332.png"/><Relationship Id="rId7" Type="http://schemas.openxmlformats.org/officeDocument/2006/relationships/image" Target="../media/image336.png"/><Relationship Id="rId12" Type="http://schemas.openxmlformats.org/officeDocument/2006/relationships/image" Target="../media/image341.png"/><Relationship Id="rId2" Type="http://schemas.openxmlformats.org/officeDocument/2006/relationships/image" Target="../media/image3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5.png"/><Relationship Id="rId11" Type="http://schemas.openxmlformats.org/officeDocument/2006/relationships/image" Target="../media/image340.png"/><Relationship Id="rId5" Type="http://schemas.openxmlformats.org/officeDocument/2006/relationships/image" Target="../media/image334.png"/><Relationship Id="rId10" Type="http://schemas.openxmlformats.org/officeDocument/2006/relationships/image" Target="../media/image339.png"/><Relationship Id="rId4" Type="http://schemas.openxmlformats.org/officeDocument/2006/relationships/image" Target="../media/image333.png"/><Relationship Id="rId9" Type="http://schemas.openxmlformats.org/officeDocument/2006/relationships/image" Target="../media/image33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8.png"/><Relationship Id="rId3" Type="http://schemas.openxmlformats.org/officeDocument/2006/relationships/image" Target="../media/image343.png"/><Relationship Id="rId7" Type="http://schemas.openxmlformats.org/officeDocument/2006/relationships/image" Target="../media/image347.png"/><Relationship Id="rId12" Type="http://schemas.openxmlformats.org/officeDocument/2006/relationships/image" Target="../media/image352.png"/><Relationship Id="rId2" Type="http://schemas.openxmlformats.org/officeDocument/2006/relationships/image" Target="../media/image3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6.png"/><Relationship Id="rId11" Type="http://schemas.openxmlformats.org/officeDocument/2006/relationships/image" Target="../media/image351.png"/><Relationship Id="rId5" Type="http://schemas.openxmlformats.org/officeDocument/2006/relationships/image" Target="../media/image345.png"/><Relationship Id="rId10" Type="http://schemas.openxmlformats.org/officeDocument/2006/relationships/image" Target="../media/image350.png"/><Relationship Id="rId4" Type="http://schemas.openxmlformats.org/officeDocument/2006/relationships/image" Target="../media/image344.png"/><Relationship Id="rId9" Type="http://schemas.openxmlformats.org/officeDocument/2006/relationships/image" Target="../media/image34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9.png"/><Relationship Id="rId3" Type="http://schemas.openxmlformats.org/officeDocument/2006/relationships/image" Target="../media/image354.png"/><Relationship Id="rId7" Type="http://schemas.openxmlformats.org/officeDocument/2006/relationships/image" Target="../media/image358.png"/><Relationship Id="rId12" Type="http://schemas.openxmlformats.org/officeDocument/2006/relationships/image" Target="../media/image363.png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7.png"/><Relationship Id="rId11" Type="http://schemas.openxmlformats.org/officeDocument/2006/relationships/image" Target="../media/image362.png"/><Relationship Id="rId5" Type="http://schemas.openxmlformats.org/officeDocument/2006/relationships/image" Target="../media/image356.png"/><Relationship Id="rId10" Type="http://schemas.openxmlformats.org/officeDocument/2006/relationships/image" Target="../media/image361.png"/><Relationship Id="rId4" Type="http://schemas.openxmlformats.org/officeDocument/2006/relationships/image" Target="../media/image355.png"/><Relationship Id="rId9" Type="http://schemas.openxmlformats.org/officeDocument/2006/relationships/image" Target="../media/image36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0.png"/><Relationship Id="rId3" Type="http://schemas.openxmlformats.org/officeDocument/2006/relationships/image" Target="../media/image365.png"/><Relationship Id="rId7" Type="http://schemas.openxmlformats.org/officeDocument/2006/relationships/image" Target="../media/image369.png"/><Relationship Id="rId12" Type="http://schemas.openxmlformats.org/officeDocument/2006/relationships/image" Target="../media/image374.png"/><Relationship Id="rId2" Type="http://schemas.openxmlformats.org/officeDocument/2006/relationships/image" Target="../media/image3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8.png"/><Relationship Id="rId11" Type="http://schemas.openxmlformats.org/officeDocument/2006/relationships/image" Target="../media/image373.png"/><Relationship Id="rId5" Type="http://schemas.openxmlformats.org/officeDocument/2006/relationships/image" Target="../media/image367.png"/><Relationship Id="rId10" Type="http://schemas.openxmlformats.org/officeDocument/2006/relationships/image" Target="../media/image372.png"/><Relationship Id="rId4" Type="http://schemas.openxmlformats.org/officeDocument/2006/relationships/image" Target="../media/image366.png"/><Relationship Id="rId9" Type="http://schemas.openxmlformats.org/officeDocument/2006/relationships/image" Target="../media/image37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1.png"/><Relationship Id="rId13" Type="http://schemas.openxmlformats.org/officeDocument/2006/relationships/image" Target="../media/image386.png"/><Relationship Id="rId3" Type="http://schemas.openxmlformats.org/officeDocument/2006/relationships/image" Target="../media/image376.png"/><Relationship Id="rId7" Type="http://schemas.openxmlformats.org/officeDocument/2006/relationships/image" Target="../media/image380.png"/><Relationship Id="rId12" Type="http://schemas.openxmlformats.org/officeDocument/2006/relationships/image" Target="../media/image385.png"/><Relationship Id="rId2" Type="http://schemas.openxmlformats.org/officeDocument/2006/relationships/image" Target="../media/image3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9.png"/><Relationship Id="rId11" Type="http://schemas.openxmlformats.org/officeDocument/2006/relationships/image" Target="../media/image384.png"/><Relationship Id="rId5" Type="http://schemas.openxmlformats.org/officeDocument/2006/relationships/image" Target="../media/image378.png"/><Relationship Id="rId15" Type="http://schemas.openxmlformats.org/officeDocument/2006/relationships/image" Target="../media/image388.png"/><Relationship Id="rId10" Type="http://schemas.openxmlformats.org/officeDocument/2006/relationships/image" Target="../media/image383.png"/><Relationship Id="rId4" Type="http://schemas.openxmlformats.org/officeDocument/2006/relationships/image" Target="../media/image377.png"/><Relationship Id="rId9" Type="http://schemas.openxmlformats.org/officeDocument/2006/relationships/image" Target="../media/image382.png"/><Relationship Id="rId14" Type="http://schemas.openxmlformats.org/officeDocument/2006/relationships/image" Target="../media/image38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5.png"/><Relationship Id="rId13" Type="http://schemas.openxmlformats.org/officeDocument/2006/relationships/image" Target="../media/image400.png"/><Relationship Id="rId3" Type="http://schemas.openxmlformats.org/officeDocument/2006/relationships/image" Target="../media/image390.png"/><Relationship Id="rId7" Type="http://schemas.openxmlformats.org/officeDocument/2006/relationships/image" Target="../media/image394.png"/><Relationship Id="rId12" Type="http://schemas.openxmlformats.org/officeDocument/2006/relationships/image" Target="../media/image399.png"/><Relationship Id="rId17" Type="http://schemas.openxmlformats.org/officeDocument/2006/relationships/image" Target="../media/image404.png"/><Relationship Id="rId2" Type="http://schemas.openxmlformats.org/officeDocument/2006/relationships/image" Target="../media/image389.png"/><Relationship Id="rId16" Type="http://schemas.openxmlformats.org/officeDocument/2006/relationships/image" Target="../media/image4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3.png"/><Relationship Id="rId11" Type="http://schemas.openxmlformats.org/officeDocument/2006/relationships/image" Target="../media/image398.png"/><Relationship Id="rId5" Type="http://schemas.openxmlformats.org/officeDocument/2006/relationships/image" Target="../media/image392.png"/><Relationship Id="rId15" Type="http://schemas.openxmlformats.org/officeDocument/2006/relationships/image" Target="../media/image402.png"/><Relationship Id="rId10" Type="http://schemas.openxmlformats.org/officeDocument/2006/relationships/image" Target="../media/image397.png"/><Relationship Id="rId4" Type="http://schemas.openxmlformats.org/officeDocument/2006/relationships/image" Target="../media/image391.png"/><Relationship Id="rId9" Type="http://schemas.openxmlformats.org/officeDocument/2006/relationships/image" Target="../media/image396.png"/><Relationship Id="rId14" Type="http://schemas.openxmlformats.org/officeDocument/2006/relationships/image" Target="../media/image40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1.png"/><Relationship Id="rId13" Type="http://schemas.openxmlformats.org/officeDocument/2006/relationships/image" Target="../media/image416.png"/><Relationship Id="rId18" Type="http://schemas.openxmlformats.org/officeDocument/2006/relationships/image" Target="../media/image421.png"/><Relationship Id="rId3" Type="http://schemas.openxmlformats.org/officeDocument/2006/relationships/image" Target="../media/image406.png"/><Relationship Id="rId7" Type="http://schemas.openxmlformats.org/officeDocument/2006/relationships/image" Target="../media/image410.png"/><Relationship Id="rId12" Type="http://schemas.openxmlformats.org/officeDocument/2006/relationships/image" Target="../media/image415.png"/><Relationship Id="rId17" Type="http://schemas.openxmlformats.org/officeDocument/2006/relationships/image" Target="../media/image420.png"/><Relationship Id="rId2" Type="http://schemas.openxmlformats.org/officeDocument/2006/relationships/image" Target="../media/image405.png"/><Relationship Id="rId16" Type="http://schemas.openxmlformats.org/officeDocument/2006/relationships/image" Target="../media/image4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9.png"/><Relationship Id="rId11" Type="http://schemas.openxmlformats.org/officeDocument/2006/relationships/image" Target="../media/image414.png"/><Relationship Id="rId5" Type="http://schemas.openxmlformats.org/officeDocument/2006/relationships/image" Target="../media/image408.png"/><Relationship Id="rId15" Type="http://schemas.openxmlformats.org/officeDocument/2006/relationships/image" Target="../media/image418.png"/><Relationship Id="rId10" Type="http://schemas.openxmlformats.org/officeDocument/2006/relationships/image" Target="../media/image413.png"/><Relationship Id="rId19" Type="http://schemas.openxmlformats.org/officeDocument/2006/relationships/image" Target="../media/image422.png"/><Relationship Id="rId4" Type="http://schemas.openxmlformats.org/officeDocument/2006/relationships/image" Target="../media/image407.png"/><Relationship Id="rId9" Type="http://schemas.openxmlformats.org/officeDocument/2006/relationships/image" Target="../media/image412.png"/><Relationship Id="rId14" Type="http://schemas.openxmlformats.org/officeDocument/2006/relationships/image" Target="../media/image41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9.png"/><Relationship Id="rId13" Type="http://schemas.openxmlformats.org/officeDocument/2006/relationships/image" Target="../media/image434.png"/><Relationship Id="rId18" Type="http://schemas.openxmlformats.org/officeDocument/2006/relationships/image" Target="../media/image439.png"/><Relationship Id="rId3" Type="http://schemas.openxmlformats.org/officeDocument/2006/relationships/image" Target="../media/image424.png"/><Relationship Id="rId7" Type="http://schemas.openxmlformats.org/officeDocument/2006/relationships/image" Target="../media/image428.png"/><Relationship Id="rId12" Type="http://schemas.openxmlformats.org/officeDocument/2006/relationships/image" Target="../media/image433.png"/><Relationship Id="rId17" Type="http://schemas.openxmlformats.org/officeDocument/2006/relationships/image" Target="../media/image438.png"/><Relationship Id="rId2" Type="http://schemas.openxmlformats.org/officeDocument/2006/relationships/image" Target="../media/image423.png"/><Relationship Id="rId16" Type="http://schemas.openxmlformats.org/officeDocument/2006/relationships/image" Target="../media/image4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7.png"/><Relationship Id="rId11" Type="http://schemas.openxmlformats.org/officeDocument/2006/relationships/image" Target="../media/image432.png"/><Relationship Id="rId5" Type="http://schemas.openxmlformats.org/officeDocument/2006/relationships/image" Target="../media/image426.png"/><Relationship Id="rId15" Type="http://schemas.openxmlformats.org/officeDocument/2006/relationships/image" Target="../media/image436.png"/><Relationship Id="rId10" Type="http://schemas.openxmlformats.org/officeDocument/2006/relationships/image" Target="../media/image431.png"/><Relationship Id="rId19" Type="http://schemas.openxmlformats.org/officeDocument/2006/relationships/image" Target="../media/image440.png"/><Relationship Id="rId4" Type="http://schemas.openxmlformats.org/officeDocument/2006/relationships/image" Target="../media/image425.png"/><Relationship Id="rId9" Type="http://schemas.openxmlformats.org/officeDocument/2006/relationships/image" Target="../media/image430.png"/><Relationship Id="rId14" Type="http://schemas.openxmlformats.org/officeDocument/2006/relationships/image" Target="../media/image4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7.png"/><Relationship Id="rId13" Type="http://schemas.openxmlformats.org/officeDocument/2006/relationships/image" Target="../media/image452.png"/><Relationship Id="rId18" Type="http://schemas.openxmlformats.org/officeDocument/2006/relationships/image" Target="../media/image457.png"/><Relationship Id="rId3" Type="http://schemas.openxmlformats.org/officeDocument/2006/relationships/image" Target="../media/image442.png"/><Relationship Id="rId7" Type="http://schemas.openxmlformats.org/officeDocument/2006/relationships/image" Target="../media/image446.png"/><Relationship Id="rId12" Type="http://schemas.openxmlformats.org/officeDocument/2006/relationships/image" Target="../media/image451.png"/><Relationship Id="rId17" Type="http://schemas.openxmlformats.org/officeDocument/2006/relationships/image" Target="../media/image456.png"/><Relationship Id="rId2" Type="http://schemas.openxmlformats.org/officeDocument/2006/relationships/image" Target="../media/image441.png"/><Relationship Id="rId16" Type="http://schemas.openxmlformats.org/officeDocument/2006/relationships/image" Target="../media/image4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5.png"/><Relationship Id="rId11" Type="http://schemas.openxmlformats.org/officeDocument/2006/relationships/image" Target="../media/image450.png"/><Relationship Id="rId5" Type="http://schemas.openxmlformats.org/officeDocument/2006/relationships/image" Target="../media/image444.png"/><Relationship Id="rId15" Type="http://schemas.openxmlformats.org/officeDocument/2006/relationships/image" Target="../media/image454.png"/><Relationship Id="rId10" Type="http://schemas.openxmlformats.org/officeDocument/2006/relationships/image" Target="../media/image449.png"/><Relationship Id="rId19" Type="http://schemas.openxmlformats.org/officeDocument/2006/relationships/image" Target="../media/image432.png"/><Relationship Id="rId4" Type="http://schemas.openxmlformats.org/officeDocument/2006/relationships/image" Target="../media/image443.png"/><Relationship Id="rId9" Type="http://schemas.openxmlformats.org/officeDocument/2006/relationships/image" Target="../media/image448.png"/><Relationship Id="rId14" Type="http://schemas.openxmlformats.org/officeDocument/2006/relationships/image" Target="../media/image4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9.png"/><Relationship Id="rId7" Type="http://schemas.openxmlformats.org/officeDocument/2006/relationships/image" Target="../media/image463.png"/><Relationship Id="rId2" Type="http://schemas.openxmlformats.org/officeDocument/2006/relationships/image" Target="../media/image4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2.png"/><Relationship Id="rId5" Type="http://schemas.openxmlformats.org/officeDocument/2006/relationships/image" Target="../media/image461.png"/><Relationship Id="rId4" Type="http://schemas.openxmlformats.org/officeDocument/2006/relationships/image" Target="../media/image46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CFF5FB5-BE63-4269-8244-EC9CF43DB4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316" y="3948691"/>
            <a:ext cx="4814317" cy="1983323"/>
          </a:xfrm>
        </p:spPr>
        <p:txBody>
          <a:bodyPr/>
          <a:lstStyle/>
          <a:p>
            <a:r>
              <a:rPr lang="en-GB" sz="3200"/>
              <a:t>CPM-200</a:t>
            </a:r>
            <a:br>
              <a:rPr lang="en-GB" sz="3200"/>
            </a:br>
            <a:r>
              <a:rPr lang="en-GB" sz="3200">
                <a:solidFill>
                  <a:srgbClr val="FF5A00"/>
                </a:solidFill>
              </a:rPr>
              <a:t>Warning</a:t>
            </a:r>
            <a:r>
              <a:rPr lang="en-GB" sz="3200"/>
              <a:t> </a:t>
            </a:r>
            <a:r>
              <a:rPr lang="en-GB" sz="3200" dirty="0"/>
              <a:t>Catalogue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F71736B-0266-4F7A-A66F-BF7ECA281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47598" y="3972709"/>
            <a:ext cx="1027720" cy="1959305"/>
          </a:xfrm>
        </p:spPr>
        <p:txBody>
          <a:bodyPr/>
          <a:lstStyle/>
          <a:p>
            <a:pPr algn="ctr"/>
            <a:fld id="{A765A092-1B98-4C6A-BF0B-A701BF2E6FBE}" type="slidenum">
              <a:rPr lang="en-GB" sz="4400" b="1" smtClean="0"/>
              <a:pPr algn="ctr"/>
              <a:t>1</a:t>
            </a:fld>
            <a:endParaRPr lang="en-GB" sz="4400" b="1" dirty="0"/>
          </a:p>
        </p:txBody>
      </p:sp>
    </p:spTree>
    <p:extLst>
      <p:ext uri="{BB962C8B-B14F-4D97-AF65-F5344CB8AC3E}">
        <p14:creationId xmlns:p14="http://schemas.microsoft.com/office/powerpoint/2010/main" val="2746828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40B105-454F-4041-85A9-BEA633132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2C77E1-4F71-AD0A-6F5F-58083CD80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0" y="228543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C73745-A9F9-1FD3-6CC5-EC362B675FF3}"/>
              </a:ext>
            </a:extLst>
          </p:cNvPr>
          <p:cNvSpPr txBox="1"/>
          <p:nvPr/>
        </p:nvSpPr>
        <p:spPr>
          <a:xfrm>
            <a:off x="641891" y="239202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W2091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0D86E8-2D57-07F4-DAE5-E16DA9F2D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261" y="228543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FA221C-D928-2F20-4EEF-292B58955113}"/>
              </a:ext>
            </a:extLst>
          </p:cNvPr>
          <p:cNvSpPr txBox="1"/>
          <p:nvPr/>
        </p:nvSpPr>
        <p:spPr>
          <a:xfrm>
            <a:off x="2305061" y="239202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W2092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766A43-567D-54AF-ED0A-F44DF946D5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332" y="228543"/>
            <a:ext cx="1442324" cy="2163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BAE32E7-05AA-8017-3893-EFC14DBFD4BA}"/>
              </a:ext>
            </a:extLst>
          </p:cNvPr>
          <p:cNvSpPr txBox="1"/>
          <p:nvPr/>
        </p:nvSpPr>
        <p:spPr>
          <a:xfrm>
            <a:off x="3970864" y="239202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W2093</a:t>
            </a:r>
            <a:endParaRPr lang="en-GB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1081C55-9DF5-5F7C-9076-C20F3E7A29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0" y="3478840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710804-79B7-0C93-E912-1C0B915B8E7E}"/>
              </a:ext>
            </a:extLst>
          </p:cNvPr>
          <p:cNvSpPr txBox="1"/>
          <p:nvPr/>
        </p:nvSpPr>
        <p:spPr>
          <a:xfrm>
            <a:off x="641891" y="568120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W2094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9D97EB4-21B1-4DB8-2457-7A72F53DD5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260" y="3478839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DF317B4-1F07-CBE8-463E-B2389CEA28C1}"/>
              </a:ext>
            </a:extLst>
          </p:cNvPr>
          <p:cNvSpPr txBox="1"/>
          <p:nvPr/>
        </p:nvSpPr>
        <p:spPr>
          <a:xfrm>
            <a:off x="2305061" y="568120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W2095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5EE661D-176C-61AA-28B4-7328E0426B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35" y="3478837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72290AC-6D48-A8AA-762A-1F13CBEEAA3D}"/>
              </a:ext>
            </a:extLst>
          </p:cNvPr>
          <p:cNvSpPr txBox="1"/>
          <p:nvPr/>
        </p:nvSpPr>
        <p:spPr>
          <a:xfrm>
            <a:off x="3970864" y="568120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W2096</a:t>
            </a:r>
            <a:endParaRPr lang="en-GB" sz="14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7BD29E9-2C2B-D388-779C-3FB7DB0378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35" y="3478837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CB2963E-098F-A9B9-F745-30CFBCFDFA54}"/>
              </a:ext>
            </a:extLst>
          </p:cNvPr>
          <p:cNvSpPr txBox="1"/>
          <p:nvPr/>
        </p:nvSpPr>
        <p:spPr>
          <a:xfrm>
            <a:off x="5594966" y="568120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W2097</a:t>
            </a:r>
            <a:endParaRPr lang="en-GB" sz="14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B724A5B-6841-006A-4ABC-3CBD60F964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0" y="6627624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1C7679F-1939-BB29-C5D8-AECA0FA75567}"/>
              </a:ext>
            </a:extLst>
          </p:cNvPr>
          <p:cNvSpPr txBox="1"/>
          <p:nvPr/>
        </p:nvSpPr>
        <p:spPr>
          <a:xfrm>
            <a:off x="641891" y="879110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W2098</a:t>
            </a:r>
            <a:endParaRPr lang="en-GB" sz="14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3D0D1A5-A328-20E8-37A1-35DAFAFC0E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259" y="6627623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54E6E94-6421-5A2A-DD33-4087755D10AF}"/>
              </a:ext>
            </a:extLst>
          </p:cNvPr>
          <p:cNvSpPr txBox="1"/>
          <p:nvPr/>
        </p:nvSpPr>
        <p:spPr>
          <a:xfrm>
            <a:off x="2301790" y="879110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W2099</a:t>
            </a:r>
            <a:endParaRPr lang="en-GB" sz="1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201BEC2-CC47-D50B-CA40-A5E8DCE29B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333" y="6627617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CB38D55-0C04-6164-179F-7F18A2646AD1}"/>
              </a:ext>
            </a:extLst>
          </p:cNvPr>
          <p:cNvSpPr txBox="1"/>
          <p:nvPr/>
        </p:nvSpPr>
        <p:spPr>
          <a:xfrm>
            <a:off x="3970864" y="879110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W2100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3640AAC0-AEDE-B3A9-3BBC-E24365038D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231" y="6654518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EF097783-1C9B-0510-4658-CD45D46D19C3}"/>
              </a:ext>
            </a:extLst>
          </p:cNvPr>
          <p:cNvSpPr txBox="1"/>
          <p:nvPr/>
        </p:nvSpPr>
        <p:spPr>
          <a:xfrm>
            <a:off x="5630762" y="881181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W2101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503554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478D95-8B01-6D8C-98B6-4AA3F22E2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A08D16-59FA-DF4F-33D1-D6F8EEFD6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06" y="236603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844984-1295-70F8-8EF7-74F4767C61F5}"/>
              </a:ext>
            </a:extLst>
          </p:cNvPr>
          <p:cNvSpPr txBox="1"/>
          <p:nvPr/>
        </p:nvSpPr>
        <p:spPr>
          <a:xfrm>
            <a:off x="656701" y="24239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W2102</a:t>
            </a:r>
            <a:endParaRPr lang="en-GB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CF9083-C684-92A2-E811-E95BF9AB0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363" y="236603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DF80C1-E883-F6F7-B18F-4C888665EA14}"/>
              </a:ext>
            </a:extLst>
          </p:cNvPr>
          <p:cNvSpPr txBox="1"/>
          <p:nvPr/>
        </p:nvSpPr>
        <p:spPr>
          <a:xfrm>
            <a:off x="2312974" y="24239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W2103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B172F0-C817-D4DF-F6D9-BD13EA9F41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520" y="236602"/>
            <a:ext cx="1458251" cy="2187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2C441A3-E665-05FA-E4F7-AEBD2A734444}"/>
              </a:ext>
            </a:extLst>
          </p:cNvPr>
          <p:cNvSpPr txBox="1"/>
          <p:nvPr/>
        </p:nvSpPr>
        <p:spPr>
          <a:xfrm>
            <a:off x="3969015" y="242397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W2104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375EA7D-C39C-4EEA-A59B-A7F244C302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07" y="3757270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4042404-CAD8-FEEE-015C-3C95056290C4}"/>
              </a:ext>
            </a:extLst>
          </p:cNvPr>
          <p:cNvSpPr txBox="1"/>
          <p:nvPr/>
        </p:nvSpPr>
        <p:spPr>
          <a:xfrm>
            <a:off x="595184" y="59446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W2105</a:t>
            </a:r>
            <a:endParaRPr lang="en-GB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18B6932-08D7-211B-9D76-97B0734877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469" y="3757268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FBE33E3-DE48-F17B-6AC8-5EC4D4257190}"/>
              </a:ext>
            </a:extLst>
          </p:cNvPr>
          <p:cNvSpPr txBox="1"/>
          <p:nvPr/>
        </p:nvSpPr>
        <p:spPr>
          <a:xfrm>
            <a:off x="2232964" y="59446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W2106</a:t>
            </a:r>
            <a:endParaRPr lang="en-GB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82DFA17-9B3E-8597-8089-C6C9A3A846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249" y="3757268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63273C0-90E6-7F7D-6C9E-7956B829A744}"/>
              </a:ext>
            </a:extLst>
          </p:cNvPr>
          <p:cNvSpPr txBox="1"/>
          <p:nvPr/>
        </p:nvSpPr>
        <p:spPr>
          <a:xfrm>
            <a:off x="3870744" y="59446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W2107</a:t>
            </a:r>
            <a:endParaRPr lang="en-GB" sz="1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7B8C901-0AB7-072D-07E8-745A1FED5E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324" y="3757268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C785314-BD63-D1DA-4441-D91E583A3412}"/>
              </a:ext>
            </a:extLst>
          </p:cNvPr>
          <p:cNvSpPr txBox="1"/>
          <p:nvPr/>
        </p:nvSpPr>
        <p:spPr>
          <a:xfrm>
            <a:off x="5489021" y="595644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W2108</a:t>
            </a:r>
            <a:endParaRPr lang="en-GB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0FA744-49C9-1BFD-11F3-4C3A680596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07" y="6639813"/>
            <a:ext cx="1458250" cy="218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8C3885-3033-1075-6AC9-F59F4FEE3312}"/>
              </a:ext>
            </a:extLst>
          </p:cNvPr>
          <p:cNvSpPr txBox="1"/>
          <p:nvPr/>
        </p:nvSpPr>
        <p:spPr>
          <a:xfrm>
            <a:off x="616902" y="882718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W2109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50FE686-5978-4E2A-9803-1EC7F124084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469" y="6639809"/>
            <a:ext cx="1458250" cy="21873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A8A6BF7-DF8D-E88F-2968-868C367909AE}"/>
              </a:ext>
            </a:extLst>
          </p:cNvPr>
          <p:cNvSpPr txBox="1"/>
          <p:nvPr/>
        </p:nvSpPr>
        <p:spPr>
          <a:xfrm>
            <a:off x="2232964" y="882718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W2110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F96C73A-420C-7CEC-608C-668D11544A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249" y="6639808"/>
            <a:ext cx="1458251" cy="218737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45AB7F0-BCC6-4BF6-6C15-43149CDA1269}"/>
              </a:ext>
            </a:extLst>
          </p:cNvPr>
          <p:cNvSpPr txBox="1"/>
          <p:nvPr/>
        </p:nvSpPr>
        <p:spPr>
          <a:xfrm>
            <a:off x="3870744" y="882718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W2111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5ED82FB-3ECB-D5ED-1E02-B81258CBFE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324" y="6630627"/>
            <a:ext cx="1458251" cy="218737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4A475D5-802F-D699-6EF4-A2C246F86E51}"/>
              </a:ext>
            </a:extLst>
          </p:cNvPr>
          <p:cNvSpPr txBox="1"/>
          <p:nvPr/>
        </p:nvSpPr>
        <p:spPr>
          <a:xfrm>
            <a:off x="5528819" y="883580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586347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0E7370-995B-B4F9-6666-3BDA7B4B5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A17D97-8C12-31E6-95BE-F29511D3C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32" y="180005"/>
            <a:ext cx="1458251" cy="21873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CF4587-9915-20ED-5292-79F13055CEDB}"/>
              </a:ext>
            </a:extLst>
          </p:cNvPr>
          <p:cNvSpPr txBox="1"/>
          <p:nvPr/>
        </p:nvSpPr>
        <p:spPr>
          <a:xfrm>
            <a:off x="588627" y="236738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W2113</a:t>
            </a:r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B22C99-FFAD-0994-4B0D-129507A32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69" y="180005"/>
            <a:ext cx="1458251" cy="21873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20E0C3-3D33-5067-5574-0FEF990CB03C}"/>
              </a:ext>
            </a:extLst>
          </p:cNvPr>
          <p:cNvSpPr txBox="1"/>
          <p:nvPr/>
        </p:nvSpPr>
        <p:spPr>
          <a:xfrm>
            <a:off x="2297564" y="236738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W2114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B49658-69B3-1D7B-2CC2-832216675E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871" y="180004"/>
            <a:ext cx="1458251" cy="218737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8191F7A-E1AA-CC51-556A-54AD5A180799}"/>
              </a:ext>
            </a:extLst>
          </p:cNvPr>
          <p:cNvSpPr txBox="1"/>
          <p:nvPr/>
        </p:nvSpPr>
        <p:spPr>
          <a:xfrm>
            <a:off x="4006501" y="236738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W2115</a:t>
            </a:r>
            <a:endParaRPr lang="en-GB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991E11-36E8-DEAC-686B-4C58CA8AE4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34" y="3733936"/>
            <a:ext cx="1458251" cy="218737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5998B90-8784-9ABE-DA7D-B4B36BC2AE90}"/>
              </a:ext>
            </a:extLst>
          </p:cNvPr>
          <p:cNvSpPr txBox="1"/>
          <p:nvPr/>
        </p:nvSpPr>
        <p:spPr>
          <a:xfrm>
            <a:off x="510029" y="592131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W2116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1C883CA-AF16-DBF3-574D-5719E15D78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71" y="3733935"/>
            <a:ext cx="1458251" cy="218737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605264F-3C7C-BE5A-9261-F1AABFE3841F}"/>
              </a:ext>
            </a:extLst>
          </p:cNvPr>
          <p:cNvSpPr txBox="1"/>
          <p:nvPr/>
        </p:nvSpPr>
        <p:spPr>
          <a:xfrm>
            <a:off x="2218967" y="59324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W2117</a:t>
            </a:r>
            <a:endParaRPr lang="en-GB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DB74CE-54E1-C6E7-D2F6-233EC06303F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82"/>
          <a:stretch/>
        </p:blipFill>
        <p:spPr>
          <a:xfrm>
            <a:off x="3512627" y="3733935"/>
            <a:ext cx="1458251" cy="21649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B72D76-CE0A-650E-A2CD-928B175711E5}"/>
              </a:ext>
            </a:extLst>
          </p:cNvPr>
          <p:cNvSpPr txBox="1"/>
          <p:nvPr/>
        </p:nvSpPr>
        <p:spPr>
          <a:xfrm>
            <a:off x="3884122" y="59324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W2118</a:t>
            </a:r>
            <a:endParaRPr lang="en-GB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10CCCD-413B-8895-3A19-357A1A36C6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34" y="7514809"/>
            <a:ext cx="2527393" cy="126053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3E87FB3-B5C1-780A-0827-FB900605C6C3}"/>
              </a:ext>
            </a:extLst>
          </p:cNvPr>
          <p:cNvSpPr txBox="1"/>
          <p:nvPr/>
        </p:nvSpPr>
        <p:spPr>
          <a:xfrm>
            <a:off x="1044600" y="879258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W2119</a:t>
            </a:r>
            <a:endParaRPr lang="en-GB" sz="1400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14043216-EC1B-9410-C4C3-5E664C58EB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560" y="6605207"/>
            <a:ext cx="1458252" cy="218737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11E5B33-2D38-7EAD-6B39-3EA664C7EF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445" y="6613801"/>
            <a:ext cx="1458253" cy="218737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388FA00-DAD4-7921-8910-FFB16E81053C}"/>
              </a:ext>
            </a:extLst>
          </p:cNvPr>
          <p:cNvSpPr txBox="1"/>
          <p:nvPr/>
        </p:nvSpPr>
        <p:spPr>
          <a:xfrm>
            <a:off x="3237056" y="881334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W2120</a:t>
            </a:r>
            <a:endParaRPr lang="en-GB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C35376A-539E-22B4-0A97-E483C5E72669}"/>
              </a:ext>
            </a:extLst>
          </p:cNvPr>
          <p:cNvSpPr txBox="1"/>
          <p:nvPr/>
        </p:nvSpPr>
        <p:spPr>
          <a:xfrm>
            <a:off x="4894941" y="881334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W2121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76839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3C74240-51E3-1D38-F895-860865404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13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153897-A2D7-8559-4559-D9ED746E4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34" y="176147"/>
            <a:ext cx="1458252" cy="218737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5F40169-92B0-0877-BDDA-5EF89E6D2ADC}"/>
              </a:ext>
            </a:extLst>
          </p:cNvPr>
          <p:cNvSpPr txBox="1"/>
          <p:nvPr/>
        </p:nvSpPr>
        <p:spPr>
          <a:xfrm>
            <a:off x="571130" y="23740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W2122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E0B4DD9-1C66-C19D-AF7D-00A31928DC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665" y="176146"/>
            <a:ext cx="1458252" cy="21873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7BB7E79-A06D-A325-2C68-AC7104F6A254}"/>
              </a:ext>
            </a:extLst>
          </p:cNvPr>
          <p:cNvSpPr txBox="1"/>
          <p:nvPr/>
        </p:nvSpPr>
        <p:spPr>
          <a:xfrm>
            <a:off x="2204161" y="23740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W2123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D383413-8A4E-90E1-DAA6-960CC4043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696" y="186678"/>
            <a:ext cx="1458253" cy="218737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B4D6A8A-8334-1AED-43F9-B126D27802B2}"/>
              </a:ext>
            </a:extLst>
          </p:cNvPr>
          <p:cNvSpPr txBox="1"/>
          <p:nvPr/>
        </p:nvSpPr>
        <p:spPr>
          <a:xfrm>
            <a:off x="3837192" y="237405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W2124</a:t>
            </a:r>
            <a:endParaRPr lang="en-GB" sz="14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30A9D1E-3ACF-DF6B-F61D-61EDF5C0DF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33" y="3318204"/>
            <a:ext cx="1458253" cy="218737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EA3016E-B2AE-F50A-8514-5F507D4C89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993" y="3318203"/>
            <a:ext cx="1458253" cy="218738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E88FA71-C35B-8CF2-62E0-0FEA820512E8}"/>
              </a:ext>
            </a:extLst>
          </p:cNvPr>
          <p:cNvSpPr txBox="1"/>
          <p:nvPr/>
        </p:nvSpPr>
        <p:spPr>
          <a:xfrm>
            <a:off x="571130" y="55267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W2125</a:t>
            </a:r>
            <a:endParaRPr lang="en-GB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6BE5DC-B7BB-61E3-3005-8897D3334CBC}"/>
              </a:ext>
            </a:extLst>
          </p:cNvPr>
          <p:cNvSpPr txBox="1"/>
          <p:nvPr/>
        </p:nvSpPr>
        <p:spPr>
          <a:xfrm>
            <a:off x="2198489" y="55267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W2126</a:t>
            </a:r>
            <a:endParaRPr lang="en-GB" sz="14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A1FC5E5-4D6F-FCA3-45AC-470269ABF3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565" y="3333669"/>
            <a:ext cx="1480357" cy="219312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1F9C4A4-E914-8B29-8535-C5F4C2CDB48F}"/>
              </a:ext>
            </a:extLst>
          </p:cNvPr>
          <p:cNvSpPr txBox="1"/>
          <p:nvPr/>
        </p:nvSpPr>
        <p:spPr>
          <a:xfrm>
            <a:off x="3837192" y="55267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W2127</a:t>
            </a:r>
            <a:endParaRPr lang="en-GB" sz="1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0F08D00-54FC-4DD4-6C80-EBA0D8C5AC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241" y="3339411"/>
            <a:ext cx="1476481" cy="218738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9F4ECC59-F524-6C07-2869-CE776608F2DC}"/>
              </a:ext>
            </a:extLst>
          </p:cNvPr>
          <p:cNvSpPr txBox="1"/>
          <p:nvPr/>
        </p:nvSpPr>
        <p:spPr>
          <a:xfrm>
            <a:off x="5494851" y="552679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W2128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647C5B5F-7032-DBA5-B7CA-170BDD1F71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32" y="6357223"/>
            <a:ext cx="1458253" cy="216037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DEEBCC8F-4126-6B2B-D8FB-9D1D848E7E0A}"/>
              </a:ext>
            </a:extLst>
          </p:cNvPr>
          <p:cNvSpPr txBox="1"/>
          <p:nvPr/>
        </p:nvSpPr>
        <p:spPr>
          <a:xfrm>
            <a:off x="571130" y="851759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W2129</a:t>
            </a:r>
            <a:endParaRPr lang="en-GB" sz="1400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E30BAE6-01B8-2162-89F9-48E38DB5A9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993" y="6357224"/>
            <a:ext cx="1458252" cy="2160374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B227DB0-662A-84E7-BFBD-A1E35B3E10D9}"/>
              </a:ext>
            </a:extLst>
          </p:cNvPr>
          <p:cNvSpPr txBox="1"/>
          <p:nvPr/>
        </p:nvSpPr>
        <p:spPr>
          <a:xfrm>
            <a:off x="2198489" y="851759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W2130</a:t>
            </a:r>
            <a:endParaRPr lang="en-GB" sz="1400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71DC388B-891D-5CA9-8A03-14EE9514FE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696" y="6357223"/>
            <a:ext cx="1458254" cy="2160376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365CC02-EA52-148C-DA14-730AB023AED2}"/>
              </a:ext>
            </a:extLst>
          </p:cNvPr>
          <p:cNvSpPr txBox="1"/>
          <p:nvPr/>
        </p:nvSpPr>
        <p:spPr>
          <a:xfrm>
            <a:off x="3837192" y="851759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W2131</a:t>
            </a:r>
            <a:endParaRPr lang="en-GB" sz="1400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7E04748E-CFBC-ED66-2B74-84DAD51F51F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266" y="6357219"/>
            <a:ext cx="1458254" cy="216037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2F1B1374-C8AA-9EDD-F158-865E600BD2A6}"/>
              </a:ext>
            </a:extLst>
          </p:cNvPr>
          <p:cNvSpPr txBox="1"/>
          <p:nvPr/>
        </p:nvSpPr>
        <p:spPr>
          <a:xfrm>
            <a:off x="5528820" y="851759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10096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F6C5A5-D28B-C233-844A-600C334E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14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8A811F-72D3-5163-F9F3-380B5EECC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47" y="228514"/>
            <a:ext cx="1458255" cy="21603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45311E-AA49-DAF3-86B4-766A4A4BD2F6}"/>
              </a:ext>
            </a:extLst>
          </p:cNvPr>
          <p:cNvSpPr txBox="1"/>
          <p:nvPr/>
        </p:nvSpPr>
        <p:spPr>
          <a:xfrm>
            <a:off x="635044" y="23888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W2133</a:t>
            </a:r>
            <a:endParaRPr lang="en-GB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E23A8B2-3685-06DC-B449-91A6BB9E7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299" y="228514"/>
            <a:ext cx="1458256" cy="21603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223E980-41A0-79A2-2F60-115D3B118C86}"/>
              </a:ext>
            </a:extLst>
          </p:cNvPr>
          <p:cNvSpPr txBox="1"/>
          <p:nvPr/>
        </p:nvSpPr>
        <p:spPr>
          <a:xfrm>
            <a:off x="2463807" y="23888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W2134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17F2B9-9093-A4D7-4C03-76AEE0D62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072" y="228514"/>
            <a:ext cx="1458256" cy="21603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E2942F7-5C63-E0B1-9E3B-A7AA32C48BCA}"/>
              </a:ext>
            </a:extLst>
          </p:cNvPr>
          <p:cNvSpPr txBox="1"/>
          <p:nvPr/>
        </p:nvSpPr>
        <p:spPr>
          <a:xfrm>
            <a:off x="4292570" y="238739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W2135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02B9575-9BB0-224F-65B8-1CF6DAF230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00" y="3153362"/>
            <a:ext cx="2463807" cy="9208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C355415-9292-0097-D888-82D8A0E739C1}"/>
              </a:ext>
            </a:extLst>
          </p:cNvPr>
          <p:cNvSpPr txBox="1"/>
          <p:nvPr/>
        </p:nvSpPr>
        <p:spPr>
          <a:xfrm>
            <a:off x="992673" y="407966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W2136</a:t>
            </a:r>
            <a:endParaRPr lang="en-GB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341A29-DA6F-B229-6853-918FA58D86F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726325" y="3153362"/>
            <a:ext cx="1440253" cy="216037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96CFF1A-15F0-5AE2-5FD4-3863228EEE32}"/>
              </a:ext>
            </a:extLst>
          </p:cNvPr>
          <p:cNvSpPr txBox="1"/>
          <p:nvPr/>
        </p:nvSpPr>
        <p:spPr>
          <a:xfrm>
            <a:off x="3088821" y="532040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W2137</a:t>
            </a:r>
            <a:endParaRPr lang="en-GB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ABA9D24-6D7E-C41E-269F-48F4BF069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696" y="3153362"/>
            <a:ext cx="2463807" cy="92084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1B1F9C6-D9A4-29A1-6C60-32DBCE0567F0}"/>
              </a:ext>
            </a:extLst>
          </p:cNvPr>
          <p:cNvSpPr txBox="1"/>
          <p:nvPr/>
        </p:nvSpPr>
        <p:spPr>
          <a:xfrm>
            <a:off x="5184970" y="407421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W2138</a:t>
            </a:r>
            <a:endParaRPr lang="en-GB" sz="1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F087916-62AE-68FC-4D13-64544B11A23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50"/>
          <a:stretch/>
        </p:blipFill>
        <p:spPr>
          <a:xfrm>
            <a:off x="323393" y="4857047"/>
            <a:ext cx="1440253" cy="225275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72E2610-74B2-A62F-EB31-E5B8E4910B73}"/>
              </a:ext>
            </a:extLst>
          </p:cNvPr>
          <p:cNvSpPr txBox="1"/>
          <p:nvPr/>
        </p:nvSpPr>
        <p:spPr>
          <a:xfrm>
            <a:off x="685889" y="712129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W2139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98A0270-2E62-656C-CFE4-5C707D360D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213" y="6170583"/>
            <a:ext cx="2463807" cy="9208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E6D039F-206F-D4C9-4514-E5D3D2DFC703}"/>
              </a:ext>
            </a:extLst>
          </p:cNvPr>
          <p:cNvSpPr txBox="1"/>
          <p:nvPr/>
        </p:nvSpPr>
        <p:spPr>
          <a:xfrm>
            <a:off x="3071370" y="710365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W2140</a:t>
            </a:r>
            <a:endParaRPr lang="en-GB" sz="14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1F38E00C-DA93-98C6-F7AA-4E3E65FE9E0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0"/>
          <a:stretch/>
        </p:blipFill>
        <p:spPr>
          <a:xfrm>
            <a:off x="4958587" y="4838678"/>
            <a:ext cx="1491634" cy="225275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42563A3-7426-BEAA-FC16-CE228F2023B4}"/>
              </a:ext>
            </a:extLst>
          </p:cNvPr>
          <p:cNvSpPr txBox="1"/>
          <p:nvPr/>
        </p:nvSpPr>
        <p:spPr>
          <a:xfrm>
            <a:off x="5353950" y="710365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W2141</a:t>
            </a:r>
            <a:endParaRPr lang="en-GB" sz="1400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C1836D2-ED94-6064-550A-A948B197B61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93" y="8174582"/>
            <a:ext cx="2463807" cy="920848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0DB03C1-EC09-46EB-1F17-DBCE694ED5E7}"/>
              </a:ext>
            </a:extLst>
          </p:cNvPr>
          <p:cNvSpPr txBox="1"/>
          <p:nvPr/>
        </p:nvSpPr>
        <p:spPr>
          <a:xfrm>
            <a:off x="1197666" y="909543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718688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679B90-E6DF-91C9-FAC0-A8BB3FD58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15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9A7EF3-BB74-6500-5840-7763D78E9B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272208" y="181025"/>
            <a:ext cx="1484093" cy="22360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9D83331-DF4F-0E9B-99E9-5B7579D927C8}"/>
              </a:ext>
            </a:extLst>
          </p:cNvPr>
          <p:cNvSpPr txBox="1"/>
          <p:nvPr/>
        </p:nvSpPr>
        <p:spPr>
          <a:xfrm>
            <a:off x="656624" y="24171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W2143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84D5A9-60C6-F60F-19AE-4CA2C5F0B6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212" y="1496254"/>
            <a:ext cx="2463807" cy="9208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8F96A92-B7B4-57C1-D751-42F0D698EEF0}"/>
              </a:ext>
            </a:extLst>
          </p:cNvPr>
          <p:cNvSpPr txBox="1"/>
          <p:nvPr/>
        </p:nvSpPr>
        <p:spPr>
          <a:xfrm>
            <a:off x="3065558" y="24171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W2144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5297F23-8AF7-C079-2D03-DCEC67DDEC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68894" y="3264075"/>
            <a:ext cx="1490719" cy="22360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D2A319-A8F3-7BE0-DE4C-6D043A0F0BFD}"/>
              </a:ext>
            </a:extLst>
          </p:cNvPr>
          <p:cNvSpPr txBox="1"/>
          <p:nvPr/>
        </p:nvSpPr>
        <p:spPr>
          <a:xfrm>
            <a:off x="656624" y="550015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W2145</a:t>
            </a:r>
            <a:endParaRPr lang="en-GB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C2A39A-BF89-A509-F941-692D370A04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343" y="4579305"/>
            <a:ext cx="2463807" cy="9208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FCF2A9-4561-D6B2-54D6-881CC961794D}"/>
              </a:ext>
            </a:extLst>
          </p:cNvPr>
          <p:cNvSpPr txBox="1"/>
          <p:nvPr/>
        </p:nvSpPr>
        <p:spPr>
          <a:xfrm>
            <a:off x="3065558" y="550015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W2146</a:t>
            </a:r>
            <a:endParaRPr lang="en-GB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EA2BDD-08A5-101F-628B-4954FCA88B0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4998880" y="3264075"/>
            <a:ext cx="1490719" cy="22360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63FD47-AF48-7A9F-7D43-C05E39EBA769}"/>
              </a:ext>
            </a:extLst>
          </p:cNvPr>
          <p:cNvSpPr txBox="1"/>
          <p:nvPr/>
        </p:nvSpPr>
        <p:spPr>
          <a:xfrm>
            <a:off x="5386609" y="55001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W2147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50212A3-F89E-CC67-13A5-7D25760641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8" y="6231934"/>
            <a:ext cx="2463807" cy="92084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4DD5385-1C9F-D91F-E202-28636E74E76F}"/>
              </a:ext>
            </a:extLst>
          </p:cNvPr>
          <p:cNvSpPr txBox="1"/>
          <p:nvPr/>
        </p:nvSpPr>
        <p:spPr>
          <a:xfrm>
            <a:off x="967421" y="715278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W2148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B877D9-3899-6AE8-5065-055A30D85F4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690020" y="6245178"/>
            <a:ext cx="1490719" cy="22360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075D552-BF21-DE05-5705-49F92527FA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804" y="6252133"/>
            <a:ext cx="2463807" cy="92084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146849C-1B53-92D0-7F95-CA81DB54E34F}"/>
              </a:ext>
            </a:extLst>
          </p:cNvPr>
          <p:cNvSpPr txBox="1"/>
          <p:nvPr/>
        </p:nvSpPr>
        <p:spPr>
          <a:xfrm>
            <a:off x="3077749" y="848133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W2149</a:t>
            </a:r>
            <a:endParaRPr lang="en-GB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0EC7E9-4975-0986-EBE3-6D798079CADA}"/>
              </a:ext>
            </a:extLst>
          </p:cNvPr>
          <p:cNvSpPr txBox="1"/>
          <p:nvPr/>
        </p:nvSpPr>
        <p:spPr>
          <a:xfrm>
            <a:off x="5398801" y="717298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W2150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253456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2230FA-F796-FE70-7DC2-F886F4D35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16</a:t>
            </a:fld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154F465-310A-0102-9185-5822499953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22061" y="209362"/>
            <a:ext cx="1490719" cy="223607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1B14B3C-28D6-71FD-A96F-35C0D698E347}"/>
              </a:ext>
            </a:extLst>
          </p:cNvPr>
          <p:cNvSpPr txBox="1"/>
          <p:nvPr/>
        </p:nvSpPr>
        <p:spPr>
          <a:xfrm>
            <a:off x="609790" y="244544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W2151</a:t>
            </a:r>
            <a:endParaRPr lang="en-GB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512B9D4-471E-0B65-82F0-3641D8615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448" y="1524593"/>
            <a:ext cx="2463807" cy="9208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AA99813-F04D-F2B0-FCA7-EB925582D542}"/>
              </a:ext>
            </a:extLst>
          </p:cNvPr>
          <p:cNvSpPr txBox="1"/>
          <p:nvPr/>
        </p:nvSpPr>
        <p:spPr>
          <a:xfrm>
            <a:off x="2906721" y="244544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</a:t>
            </a:r>
            <a:r>
              <a:rPr lang="en-GB" sz="1400" dirty="0"/>
              <a:t>2</a:t>
            </a:r>
            <a:endParaRPr lang="en-US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96D973B-72BB-FE3F-4D5F-409406298A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392749" y="3001636"/>
            <a:ext cx="1490719" cy="223607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924240E-A5C2-319A-67F1-58360FD4F6F3}"/>
              </a:ext>
            </a:extLst>
          </p:cNvPr>
          <p:cNvSpPr txBox="1"/>
          <p:nvPr/>
        </p:nvSpPr>
        <p:spPr>
          <a:xfrm>
            <a:off x="780478" y="523771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</a:t>
            </a:r>
            <a:r>
              <a:rPr lang="en-GB" sz="1400" dirty="0"/>
              <a:t>3</a:t>
            </a:r>
            <a:endParaRPr lang="en-US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153A323-0660-6924-4D08-338503264E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135" y="4316867"/>
            <a:ext cx="2463807" cy="92084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5BE3FD7-3D66-CB49-4668-264E61AEC562}"/>
              </a:ext>
            </a:extLst>
          </p:cNvPr>
          <p:cNvSpPr txBox="1"/>
          <p:nvPr/>
        </p:nvSpPr>
        <p:spPr>
          <a:xfrm>
            <a:off x="3077408" y="523771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</a:t>
            </a:r>
            <a:r>
              <a:rPr lang="en-GB" sz="1400" dirty="0"/>
              <a:t>4</a:t>
            </a:r>
            <a:endParaRPr lang="en-US" sz="1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E6D46E1-5AA5-4088-C9F7-31AAA222184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000547" y="3001635"/>
            <a:ext cx="1490719" cy="223607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FB59FB4-8FD4-38F7-52AE-F9DFF20A6FEA}"/>
              </a:ext>
            </a:extLst>
          </p:cNvPr>
          <p:cNvSpPr txBox="1"/>
          <p:nvPr/>
        </p:nvSpPr>
        <p:spPr>
          <a:xfrm>
            <a:off x="5388276" y="523771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</a:t>
            </a:r>
            <a:r>
              <a:rPr lang="en-GB" sz="1400" dirty="0"/>
              <a:t>5</a:t>
            </a:r>
            <a:endParaRPr lang="en-US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9140CF3-0F76-F41F-B67B-C2041D9098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7" y="5884994"/>
            <a:ext cx="2463807" cy="9208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BEF7F010-D76E-8872-5C9E-370AB8D3917F}"/>
              </a:ext>
            </a:extLst>
          </p:cNvPr>
          <p:cNvSpPr txBox="1"/>
          <p:nvPr/>
        </p:nvSpPr>
        <p:spPr>
          <a:xfrm>
            <a:off x="950030" y="680584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</a:t>
            </a:r>
            <a:r>
              <a:rPr lang="en-GB" sz="1400" dirty="0"/>
              <a:t>6</a:t>
            </a:r>
            <a:endParaRPr lang="en-US" sz="14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4EC416A-5526-34F8-134A-7A50B80BEF2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688544" y="5884994"/>
            <a:ext cx="1490719" cy="223607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9ED8F06-5634-BB68-F36C-69E33D07BF1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950" y="5884993"/>
            <a:ext cx="2463810" cy="92084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998C04F2-A40E-F33B-4085-FC6ACEE78AE8}"/>
              </a:ext>
            </a:extLst>
          </p:cNvPr>
          <p:cNvSpPr txBox="1"/>
          <p:nvPr/>
        </p:nvSpPr>
        <p:spPr>
          <a:xfrm>
            <a:off x="3076273" y="812107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8E485F9-0114-BBF9-49C0-D8C15BD6E380}"/>
              </a:ext>
            </a:extLst>
          </p:cNvPr>
          <p:cNvSpPr txBox="1"/>
          <p:nvPr/>
        </p:nvSpPr>
        <p:spPr>
          <a:xfrm>
            <a:off x="5224225" y="68247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W2158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466F44D7-201D-1A0E-2B35-AAF07529252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67498" y="7269974"/>
            <a:ext cx="1490719" cy="223607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2517EC2B-D31C-CA15-6F42-032DDDF8AEB9}"/>
              </a:ext>
            </a:extLst>
          </p:cNvPr>
          <p:cNvSpPr txBox="1"/>
          <p:nvPr/>
        </p:nvSpPr>
        <p:spPr>
          <a:xfrm>
            <a:off x="933960" y="951537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W2159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E2FFCD23-6779-2F9B-DD4A-80C439777F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904" y="8585205"/>
            <a:ext cx="2463807" cy="92084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E961ABC6-B969-C6DD-A292-E85EC612D04C}"/>
              </a:ext>
            </a:extLst>
          </p:cNvPr>
          <p:cNvSpPr txBox="1"/>
          <p:nvPr/>
        </p:nvSpPr>
        <p:spPr>
          <a:xfrm>
            <a:off x="3059177" y="950605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W2160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24CC2D8B-F80E-223D-5550-56F2AF7A316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4785205" y="7279295"/>
            <a:ext cx="1490719" cy="223607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4B6111EF-4EBB-8119-91EA-CFD4FD9B4103}"/>
              </a:ext>
            </a:extLst>
          </p:cNvPr>
          <p:cNvSpPr txBox="1"/>
          <p:nvPr/>
        </p:nvSpPr>
        <p:spPr>
          <a:xfrm>
            <a:off x="5172934" y="951537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W2161</a:t>
            </a:r>
          </a:p>
        </p:txBody>
      </p:sp>
    </p:spTree>
    <p:extLst>
      <p:ext uri="{BB962C8B-B14F-4D97-AF65-F5344CB8AC3E}">
        <p14:creationId xmlns:p14="http://schemas.microsoft.com/office/powerpoint/2010/main" val="3459587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DD8C58-BDBC-4B00-DDF5-E468FA7A6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17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43911E-E36B-44E7-694C-DE5F78A31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73" y="167149"/>
            <a:ext cx="2463807" cy="9208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9AB32B0-AB3A-C607-5CAA-244A51F4729C}"/>
              </a:ext>
            </a:extLst>
          </p:cNvPr>
          <p:cNvSpPr txBox="1"/>
          <p:nvPr/>
        </p:nvSpPr>
        <p:spPr>
          <a:xfrm>
            <a:off x="1005246" y="109731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W2162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F7887C-036A-B6C2-3B54-67F741E8D0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926080" y="167149"/>
            <a:ext cx="1490719" cy="223607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1C2814D-0A6B-AA54-142C-4B064B5D7D08}"/>
              </a:ext>
            </a:extLst>
          </p:cNvPr>
          <p:cNvSpPr txBox="1"/>
          <p:nvPr/>
        </p:nvSpPr>
        <p:spPr>
          <a:xfrm>
            <a:off x="3313809" y="240322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W2163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25C3C13-AA6D-BEC2-9033-284F8CF12D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1" y="2951602"/>
            <a:ext cx="2463807" cy="92084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8BEEFDF-46DB-1A1A-8AEE-20F3480191E2}"/>
              </a:ext>
            </a:extLst>
          </p:cNvPr>
          <p:cNvSpPr txBox="1"/>
          <p:nvPr/>
        </p:nvSpPr>
        <p:spPr>
          <a:xfrm>
            <a:off x="927477" y="391016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W2164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6D2C8CA-DC3A-E68C-3F5A-5DD524CBB5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699351" y="2946013"/>
            <a:ext cx="1490719" cy="223607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AA4D3E5-B1E4-5312-39BE-EB4CAD8E6A83}"/>
              </a:ext>
            </a:extLst>
          </p:cNvPr>
          <p:cNvSpPr txBox="1"/>
          <p:nvPr/>
        </p:nvSpPr>
        <p:spPr>
          <a:xfrm>
            <a:off x="3087080" y="51820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W2165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662ED3F-9C86-60CB-3A8A-3970003FF4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793" y="2946013"/>
            <a:ext cx="2463810" cy="9208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1E0BF36-601E-CBC1-3926-FACE20235191}"/>
              </a:ext>
            </a:extLst>
          </p:cNvPr>
          <p:cNvSpPr txBox="1"/>
          <p:nvPr/>
        </p:nvSpPr>
        <p:spPr>
          <a:xfrm>
            <a:off x="5246684" y="386686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W2166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905B569-12C9-AD7C-5FDE-790E4861FF0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39747" y="4465740"/>
            <a:ext cx="1490719" cy="223607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149B84F-2864-5B1F-5067-8CF157B4450B}"/>
              </a:ext>
            </a:extLst>
          </p:cNvPr>
          <p:cNvSpPr txBox="1"/>
          <p:nvPr/>
        </p:nvSpPr>
        <p:spPr>
          <a:xfrm>
            <a:off x="927476" y="672083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W2167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86FC650-4C06-335B-F221-219B2BE69E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726" y="5772246"/>
            <a:ext cx="2463810" cy="92084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6FF7FCB-6580-251D-1852-E032B82A877F}"/>
              </a:ext>
            </a:extLst>
          </p:cNvPr>
          <p:cNvSpPr txBox="1"/>
          <p:nvPr/>
        </p:nvSpPr>
        <p:spPr>
          <a:xfrm>
            <a:off x="3238001" y="670181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W2168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44B5E09-367D-7DF5-1697-FF745D093F8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160796" y="4484759"/>
            <a:ext cx="1490720" cy="223608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775B61CC-D208-16CF-35F0-C01ADD80A1F3}"/>
              </a:ext>
            </a:extLst>
          </p:cNvPr>
          <p:cNvSpPr txBox="1"/>
          <p:nvPr/>
        </p:nvSpPr>
        <p:spPr>
          <a:xfrm>
            <a:off x="5528820" y="672083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W2169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A4E0C98-DB0B-5497-AF70-1EF8256237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2" y="7291974"/>
            <a:ext cx="2463807" cy="92084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86BF2B4-5991-B94C-FE8C-955A8AB3AF6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699351" y="7283250"/>
            <a:ext cx="1490720" cy="22360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20ADF1B-C453-BDC0-90ED-BF313FB1190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793" y="7283250"/>
            <a:ext cx="2463810" cy="92084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13C15F4-324A-B3E1-AF60-CD0730326ADE}"/>
              </a:ext>
            </a:extLst>
          </p:cNvPr>
          <p:cNvSpPr txBox="1"/>
          <p:nvPr/>
        </p:nvSpPr>
        <p:spPr>
          <a:xfrm>
            <a:off x="927475" y="82474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0DDDF3-CCC6-1954-2BC1-07FA526B4E13}"/>
              </a:ext>
            </a:extLst>
          </p:cNvPr>
          <p:cNvSpPr txBox="1"/>
          <p:nvPr/>
        </p:nvSpPr>
        <p:spPr>
          <a:xfrm>
            <a:off x="3087080" y="951933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AA2A79-DB96-DF50-A2F0-552766C3ECAC}"/>
              </a:ext>
            </a:extLst>
          </p:cNvPr>
          <p:cNvSpPr txBox="1"/>
          <p:nvPr/>
        </p:nvSpPr>
        <p:spPr>
          <a:xfrm>
            <a:off x="5251912" y="82474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W2172</a:t>
            </a:r>
          </a:p>
        </p:txBody>
      </p:sp>
    </p:spTree>
    <p:extLst>
      <p:ext uri="{BB962C8B-B14F-4D97-AF65-F5344CB8AC3E}">
        <p14:creationId xmlns:p14="http://schemas.microsoft.com/office/powerpoint/2010/main" val="2343120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BD9CC2-B4F0-90C5-C681-121E3A090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18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BE8D3A-CD05-ED62-E015-C7D1829987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75647" y="232782"/>
            <a:ext cx="1490720" cy="22360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A7A6A0E-3FED-2446-D4BF-B18EEDD1057A}"/>
              </a:ext>
            </a:extLst>
          </p:cNvPr>
          <p:cNvSpPr txBox="1"/>
          <p:nvPr/>
        </p:nvSpPr>
        <p:spPr>
          <a:xfrm>
            <a:off x="663377" y="246013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54BEB1B-B499-303C-BE9F-288108F3E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097" y="1548014"/>
            <a:ext cx="2463806" cy="9208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52C1F7A-9C9E-83B7-F997-2979DA5ACCD7}"/>
              </a:ext>
            </a:extLst>
          </p:cNvPr>
          <p:cNvSpPr txBox="1"/>
          <p:nvPr/>
        </p:nvSpPr>
        <p:spPr>
          <a:xfrm>
            <a:off x="3071370" y="246886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W2174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18E3E65-97C2-3382-3340-19A73D096C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53"/>
          <a:stretch/>
        </p:blipFill>
        <p:spPr>
          <a:xfrm>
            <a:off x="275647" y="3099843"/>
            <a:ext cx="1486169" cy="223608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EAF45BA-C47F-0E14-B94C-9425431059EB}"/>
              </a:ext>
            </a:extLst>
          </p:cNvPr>
          <p:cNvSpPr txBox="1"/>
          <p:nvPr/>
        </p:nvSpPr>
        <p:spPr>
          <a:xfrm>
            <a:off x="663377" y="53359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W2175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1E38BF7-BBA0-9026-5075-02D9CDE723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546" y="4415076"/>
            <a:ext cx="2463806" cy="92084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354D888-C636-E9A4-B120-15F6E07CDE44}"/>
              </a:ext>
            </a:extLst>
          </p:cNvPr>
          <p:cNvSpPr txBox="1"/>
          <p:nvPr/>
        </p:nvSpPr>
        <p:spPr>
          <a:xfrm>
            <a:off x="3071370" y="53359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W2176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441C1DF-BDBC-CFF3-662B-E2028CC108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001082" y="3099843"/>
            <a:ext cx="1486169" cy="222925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FB4128B-CEE1-472E-0CC6-84C704189FCF}"/>
              </a:ext>
            </a:extLst>
          </p:cNvPr>
          <p:cNvSpPr txBox="1"/>
          <p:nvPr/>
        </p:nvSpPr>
        <p:spPr>
          <a:xfrm>
            <a:off x="5386536" y="532909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W2177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055B72F-F3DE-C60E-C91D-7FFDB534E8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1" y="5881561"/>
            <a:ext cx="2463806" cy="92084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CC0322B-1F01-FAF0-A17F-1F23C5B2197D}"/>
              </a:ext>
            </a:extLst>
          </p:cNvPr>
          <p:cNvSpPr txBox="1"/>
          <p:nvPr/>
        </p:nvSpPr>
        <p:spPr>
          <a:xfrm>
            <a:off x="930464" y="681783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W2178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4FEB51A9-D78C-385C-0E1D-519912528CF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682240" y="5881561"/>
            <a:ext cx="1490721" cy="223608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DC685DF-AFE5-E027-B197-6E984D73F5B6}"/>
              </a:ext>
            </a:extLst>
          </p:cNvPr>
          <p:cNvSpPr txBox="1"/>
          <p:nvPr/>
        </p:nvSpPr>
        <p:spPr>
          <a:xfrm>
            <a:off x="3069970" y="81176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W2179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CE697F2E-432E-798F-5A10-0901CEE3D6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204" y="5881560"/>
            <a:ext cx="2463810" cy="92084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320FC8F-D1F9-BF3A-12C2-95E23DB34E65}"/>
              </a:ext>
            </a:extLst>
          </p:cNvPr>
          <p:cNvSpPr txBox="1"/>
          <p:nvPr/>
        </p:nvSpPr>
        <p:spPr>
          <a:xfrm>
            <a:off x="5167080" y="680240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W2180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C0E00E6-2F78-00B2-6488-88AF99BD0F6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53"/>
          <a:stretch/>
        </p:blipFill>
        <p:spPr>
          <a:xfrm>
            <a:off x="275647" y="7153489"/>
            <a:ext cx="1486170" cy="223608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55B1419-DA20-8E02-850A-6B12A67B24A2}"/>
              </a:ext>
            </a:extLst>
          </p:cNvPr>
          <p:cNvSpPr txBox="1"/>
          <p:nvPr/>
        </p:nvSpPr>
        <p:spPr>
          <a:xfrm>
            <a:off x="663377" y="940126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W2181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E95DE84-92E5-9B56-D456-C46E7D460F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546" y="8425420"/>
            <a:ext cx="2463806" cy="92084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4AF5F93-40D9-7433-9D6C-FDF97FAC5E55}"/>
              </a:ext>
            </a:extLst>
          </p:cNvPr>
          <p:cNvSpPr txBox="1"/>
          <p:nvPr/>
        </p:nvSpPr>
        <p:spPr>
          <a:xfrm>
            <a:off x="3023819" y="934626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W2182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D5070E6-EB1A-ACB0-5FB8-76BF1A97C47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53"/>
          <a:stretch/>
        </p:blipFill>
        <p:spPr>
          <a:xfrm>
            <a:off x="5001081" y="7165975"/>
            <a:ext cx="1486170" cy="223608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D3B1A70-7A15-252E-A1C3-E6A399B5F33E}"/>
              </a:ext>
            </a:extLst>
          </p:cNvPr>
          <p:cNvSpPr txBox="1"/>
          <p:nvPr/>
        </p:nvSpPr>
        <p:spPr>
          <a:xfrm>
            <a:off x="5384261" y="940546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W2183</a:t>
            </a:r>
          </a:p>
        </p:txBody>
      </p:sp>
    </p:spTree>
    <p:extLst>
      <p:ext uri="{BB962C8B-B14F-4D97-AF65-F5344CB8AC3E}">
        <p14:creationId xmlns:p14="http://schemas.microsoft.com/office/powerpoint/2010/main" val="1195917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7A7558-5910-DC1D-E114-E5737DC1B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19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9ADBCC0-2872-C24B-3A51-D04EEA6F0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32" y="196962"/>
            <a:ext cx="2463810" cy="9208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FADB2F0-D1B4-07F0-7054-80DFBEAF2D3F}"/>
              </a:ext>
            </a:extLst>
          </p:cNvPr>
          <p:cNvSpPr txBox="1"/>
          <p:nvPr/>
        </p:nvSpPr>
        <p:spPr>
          <a:xfrm>
            <a:off x="1018732" y="112950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3B6E17F-68D5-33AD-24A4-3FF54D2081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982417" y="196962"/>
            <a:ext cx="1490722" cy="22360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8845B0D-8019-C9F8-58E7-6E5CF6F42047}"/>
              </a:ext>
            </a:extLst>
          </p:cNvPr>
          <p:cNvSpPr txBox="1"/>
          <p:nvPr/>
        </p:nvSpPr>
        <p:spPr>
          <a:xfrm>
            <a:off x="3370148" y="243304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9D02946-71AD-76EF-3344-853EAA1817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6" y="3039260"/>
            <a:ext cx="2463812" cy="9208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CD0768C-8F30-5E77-3D5E-25474AB64DE1}"/>
              </a:ext>
            </a:extLst>
          </p:cNvPr>
          <p:cNvSpPr txBox="1"/>
          <p:nvPr/>
        </p:nvSpPr>
        <p:spPr>
          <a:xfrm>
            <a:off x="957772" y="396011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W2186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7406AA7-A295-6580-E964-D8EF3AFCFFA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698052" y="3039260"/>
            <a:ext cx="1490722" cy="223608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DAA411-3AC8-9B48-8B63-047E1D622146}"/>
              </a:ext>
            </a:extLst>
          </p:cNvPr>
          <p:cNvSpPr txBox="1"/>
          <p:nvPr/>
        </p:nvSpPr>
        <p:spPr>
          <a:xfrm>
            <a:off x="3085783" y="527534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W2187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259CABF-3748-2C2A-0519-EDDECA32CA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518" y="3051747"/>
            <a:ext cx="2463806" cy="92084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BBA0C24-FFE4-DD71-B9F7-A0B863C8C3AF}"/>
              </a:ext>
            </a:extLst>
          </p:cNvPr>
          <p:cNvSpPr txBox="1"/>
          <p:nvPr/>
        </p:nvSpPr>
        <p:spPr>
          <a:xfrm>
            <a:off x="5467860" y="400341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W2188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4CF8077-B44F-5D30-42A7-F48C020781B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57849" y="4470909"/>
            <a:ext cx="1490722" cy="223608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C548EBB-9CE1-CCEA-E15E-DBBC0863F1F1}"/>
              </a:ext>
            </a:extLst>
          </p:cNvPr>
          <p:cNvSpPr txBox="1"/>
          <p:nvPr/>
        </p:nvSpPr>
        <p:spPr>
          <a:xfrm>
            <a:off x="945580" y="670699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W2189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D3C2BE6-A710-3F95-95AC-03505A3855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014" y="5786143"/>
            <a:ext cx="2463812" cy="92085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5D849D4-76BE-7E17-9AC1-775E2AAD3715}"/>
              </a:ext>
            </a:extLst>
          </p:cNvPr>
          <p:cNvSpPr txBox="1"/>
          <p:nvPr/>
        </p:nvSpPr>
        <p:spPr>
          <a:xfrm>
            <a:off x="3098290" y="672852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W2190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A5DD04C-3DCC-0DBC-BFDF-D3898DC7E7B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4863269" y="4492443"/>
            <a:ext cx="1490723" cy="223608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AD03D9D-3EF1-A491-73F9-CCBE5CFBEADD}"/>
              </a:ext>
            </a:extLst>
          </p:cNvPr>
          <p:cNvSpPr txBox="1"/>
          <p:nvPr/>
        </p:nvSpPr>
        <p:spPr>
          <a:xfrm>
            <a:off x="5251000" y="673004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W2191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5B7B9FF-F9D1-7321-189D-9D39FE47C6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6" y="7313208"/>
            <a:ext cx="2463812" cy="92085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BFB3ED44-8A20-6F01-E2DF-240F5A2D91D8}"/>
              </a:ext>
            </a:extLst>
          </p:cNvPr>
          <p:cNvSpPr txBox="1"/>
          <p:nvPr/>
        </p:nvSpPr>
        <p:spPr>
          <a:xfrm>
            <a:off x="1018732" y="822436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W2192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7A93D00C-65E3-27FD-B631-10B16938A5D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710559" y="7260213"/>
            <a:ext cx="1490722" cy="223608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1F7E059D-9464-CA50-3CDA-356FC7CB001B}"/>
              </a:ext>
            </a:extLst>
          </p:cNvPr>
          <p:cNvSpPr txBox="1"/>
          <p:nvPr/>
        </p:nvSpPr>
        <p:spPr>
          <a:xfrm>
            <a:off x="3071370" y="949629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W2193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C2DE18ED-288F-60F6-6661-F3F0983CA9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532" y="7261504"/>
            <a:ext cx="2463812" cy="92085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72FCDCD5-6AE8-1D35-C334-9DEB87F86928}"/>
              </a:ext>
            </a:extLst>
          </p:cNvPr>
          <p:cNvSpPr txBox="1"/>
          <p:nvPr/>
        </p:nvSpPr>
        <p:spPr>
          <a:xfrm>
            <a:off x="5251000" y="81827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W2194</a:t>
            </a:r>
          </a:p>
        </p:txBody>
      </p:sp>
    </p:spTree>
    <p:extLst>
      <p:ext uri="{BB962C8B-B14F-4D97-AF65-F5344CB8AC3E}">
        <p14:creationId xmlns:p14="http://schemas.microsoft.com/office/powerpoint/2010/main" val="1366359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9183A-4F5B-43F3-AE8B-2560E3451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Warning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AEFF38-BB67-4825-B313-A28BA178B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0FD95A-4A82-4512-BFB1-FD73F387E3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86" y="3467862"/>
            <a:ext cx="1424961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6553FD-84AF-4F1B-B54B-0EDD67E4A29F}"/>
              </a:ext>
            </a:extLst>
          </p:cNvPr>
          <p:cNvSpPr txBox="1"/>
          <p:nvPr/>
        </p:nvSpPr>
        <p:spPr>
          <a:xfrm>
            <a:off x="646891" y="489463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W2001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D16791-6F6C-41B3-9967-6C57EC77B9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386" y="3467862"/>
            <a:ext cx="1424961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B700B68-8202-4738-A5A4-A1966278A6BB}"/>
              </a:ext>
            </a:extLst>
          </p:cNvPr>
          <p:cNvSpPr txBox="1"/>
          <p:nvPr/>
        </p:nvSpPr>
        <p:spPr>
          <a:xfrm>
            <a:off x="2262791" y="489648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W2002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946D78A-781F-4C44-9A7C-0E66065931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284" y="3467862"/>
            <a:ext cx="1426769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506A994-B335-482B-9BAE-98D37AB06B3E}"/>
              </a:ext>
            </a:extLst>
          </p:cNvPr>
          <p:cNvSpPr txBox="1"/>
          <p:nvPr/>
        </p:nvSpPr>
        <p:spPr>
          <a:xfrm>
            <a:off x="3878691" y="489463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W2003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D6AF72-237E-45BA-B424-133998B531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184" y="3467862"/>
            <a:ext cx="1426769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8EAA3C1-1278-4E01-B73D-835CE1D2B724}"/>
              </a:ext>
            </a:extLst>
          </p:cNvPr>
          <p:cNvSpPr txBox="1"/>
          <p:nvPr/>
        </p:nvSpPr>
        <p:spPr>
          <a:xfrm>
            <a:off x="5494591" y="489463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W2004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3924760-1DD0-412C-81CB-F9F0B139A6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86" y="5438819"/>
            <a:ext cx="1424961" cy="1424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0EE6F07-3F74-443C-AEA1-DACB2D4AFB60}"/>
              </a:ext>
            </a:extLst>
          </p:cNvPr>
          <p:cNvSpPr txBox="1"/>
          <p:nvPr/>
        </p:nvSpPr>
        <p:spPr>
          <a:xfrm>
            <a:off x="646890" y="685397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W2005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F3303D4-EC9E-40FF-AA8D-554D9849E4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386" y="5438819"/>
            <a:ext cx="1413355" cy="14151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917FEA3-93AB-4373-8886-F76D87D6AEB1}"/>
              </a:ext>
            </a:extLst>
          </p:cNvPr>
          <p:cNvSpPr txBox="1"/>
          <p:nvPr/>
        </p:nvSpPr>
        <p:spPr>
          <a:xfrm>
            <a:off x="2262791" y="686378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W2006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A5C89A8-1D0E-4942-AEB0-0853AFC9A3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680" y="5438819"/>
            <a:ext cx="1413355" cy="14169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EBA4164-A72F-4C4C-86F9-0D58571405E4}"/>
              </a:ext>
            </a:extLst>
          </p:cNvPr>
          <p:cNvSpPr txBox="1"/>
          <p:nvPr/>
        </p:nvSpPr>
        <p:spPr>
          <a:xfrm>
            <a:off x="3861282" y="686378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W2007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072B0729-1124-426C-B6CA-46CB121F03F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357" y="5437557"/>
            <a:ext cx="1423156" cy="1424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186A373-A879-4FCB-81C4-0AA71E8E1782}"/>
              </a:ext>
            </a:extLst>
          </p:cNvPr>
          <p:cNvSpPr txBox="1"/>
          <p:nvPr/>
        </p:nvSpPr>
        <p:spPr>
          <a:xfrm>
            <a:off x="5494591" y="686378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W2008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AAA7E66-463F-4CCF-82E6-2663EC26AC0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" y="7337391"/>
            <a:ext cx="1424961" cy="14267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12F872E9-EC5C-44D2-BFCF-4EE347EB7B4B}"/>
              </a:ext>
            </a:extLst>
          </p:cNvPr>
          <p:cNvSpPr txBox="1"/>
          <p:nvPr/>
        </p:nvSpPr>
        <p:spPr>
          <a:xfrm>
            <a:off x="646678" y="876149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W2009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0E1EC538-A960-4B71-984E-E0849152FA2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386" y="7337392"/>
            <a:ext cx="1420497" cy="14241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88846B1F-4938-4048-AA03-4DB1D3BEA9A7}"/>
              </a:ext>
            </a:extLst>
          </p:cNvPr>
          <p:cNvSpPr txBox="1"/>
          <p:nvPr/>
        </p:nvSpPr>
        <p:spPr>
          <a:xfrm>
            <a:off x="2271329" y="876149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W2010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ABBEFEF6-0834-4076-AEB2-1031B88D4D9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681" y="7337392"/>
            <a:ext cx="1424102" cy="14241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969ADCF-EE33-4CB4-BBCB-7ED9121000C4}"/>
              </a:ext>
            </a:extLst>
          </p:cNvPr>
          <p:cNvSpPr txBox="1"/>
          <p:nvPr/>
        </p:nvSpPr>
        <p:spPr>
          <a:xfrm>
            <a:off x="3861282" y="876149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W2011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A30C0BB7-6085-449B-B5B1-05E9792A803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88" y="7341272"/>
            <a:ext cx="1423156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9523EAF7-FEF9-4800-BC77-CA7AEC8EDA86}"/>
              </a:ext>
            </a:extLst>
          </p:cNvPr>
          <p:cNvSpPr txBox="1"/>
          <p:nvPr/>
        </p:nvSpPr>
        <p:spPr>
          <a:xfrm>
            <a:off x="5489591" y="876804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W2012</a:t>
            </a:r>
          </a:p>
        </p:txBody>
      </p:sp>
    </p:spTree>
    <p:extLst>
      <p:ext uri="{BB962C8B-B14F-4D97-AF65-F5344CB8AC3E}">
        <p14:creationId xmlns:p14="http://schemas.microsoft.com/office/powerpoint/2010/main" val="3103088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245947-F992-1DD2-67C1-CC8D9CBDF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20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233341-F203-DB35-0A76-7CE68D26E2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43270" y="143642"/>
            <a:ext cx="1490722" cy="22360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643230-9726-0544-ABF9-7841F108E672}"/>
              </a:ext>
            </a:extLst>
          </p:cNvPr>
          <p:cNvSpPr txBox="1"/>
          <p:nvPr/>
        </p:nvSpPr>
        <p:spPr>
          <a:xfrm>
            <a:off x="631001" y="237487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W2195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A20D06-4016-C35D-F5A4-70AFEF76A8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723" y="1454029"/>
            <a:ext cx="2463812" cy="9208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1575AAD-4FD4-F583-48C2-1E6502477CDF}"/>
              </a:ext>
            </a:extLst>
          </p:cNvPr>
          <p:cNvSpPr txBox="1"/>
          <p:nvPr/>
        </p:nvSpPr>
        <p:spPr>
          <a:xfrm>
            <a:off x="3071370" y="237487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W2196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FAA35B6-97DF-11F6-32CD-99DF1F859C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73370" y="2972186"/>
            <a:ext cx="1490723" cy="223608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03A9555-6336-0012-3269-E77CBE0DE2BD}"/>
              </a:ext>
            </a:extLst>
          </p:cNvPr>
          <p:cNvSpPr txBox="1"/>
          <p:nvPr/>
        </p:nvSpPr>
        <p:spPr>
          <a:xfrm>
            <a:off x="625919" y="52034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W2197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B0BE1A6-D9F7-1E53-11C8-15D31D78D6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720" y="4282573"/>
            <a:ext cx="2463815" cy="92085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1F6E3F0-9C1E-C526-9B35-435E264B52FB}"/>
              </a:ext>
            </a:extLst>
          </p:cNvPr>
          <p:cNvSpPr txBox="1"/>
          <p:nvPr/>
        </p:nvSpPr>
        <p:spPr>
          <a:xfrm>
            <a:off x="2995997" y="52034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W2198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31B54B6-189F-732D-5772-F82BD8DF866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4943161" y="2967340"/>
            <a:ext cx="1490723" cy="223608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B0FB12B-2FC4-94FB-6BB0-88980D654838}"/>
              </a:ext>
            </a:extLst>
          </p:cNvPr>
          <p:cNvSpPr txBox="1"/>
          <p:nvPr/>
        </p:nvSpPr>
        <p:spPr>
          <a:xfrm>
            <a:off x="5330892" y="52034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W2199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2FB9158-E9E8-E6FE-C883-3C39B98346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7" y="5795885"/>
            <a:ext cx="2463812" cy="92085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3979A7F-BF0D-A346-21BC-B6F61931853A}"/>
              </a:ext>
            </a:extLst>
          </p:cNvPr>
          <p:cNvSpPr txBox="1"/>
          <p:nvPr/>
        </p:nvSpPr>
        <p:spPr>
          <a:xfrm>
            <a:off x="1018731" y="673210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W2200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1587696-2DBF-5739-0693-E6EEDE6FFAC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701699" y="5800731"/>
            <a:ext cx="1490723" cy="223608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557E296-6E66-5E25-4C56-901C8491E34E}"/>
              </a:ext>
            </a:extLst>
          </p:cNvPr>
          <p:cNvSpPr txBox="1"/>
          <p:nvPr/>
        </p:nvSpPr>
        <p:spPr>
          <a:xfrm>
            <a:off x="3089430" y="803681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W2201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247BBEC-97C1-6189-A763-DC72E20A20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12" y="5795885"/>
            <a:ext cx="2463812" cy="92085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5D46B8B-CDE2-6C09-79BC-0AB67219B53F}"/>
              </a:ext>
            </a:extLst>
          </p:cNvPr>
          <p:cNvSpPr txBox="1"/>
          <p:nvPr/>
        </p:nvSpPr>
        <p:spPr>
          <a:xfrm>
            <a:off x="5231888" y="67648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W2202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6B8DE01-D362-98A8-DF49-6692EC9EC9A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95818" y="7113922"/>
            <a:ext cx="1490722" cy="223608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27529F4-832E-D114-AF0A-E5A00AE57BAB}"/>
              </a:ext>
            </a:extLst>
          </p:cNvPr>
          <p:cNvSpPr txBox="1"/>
          <p:nvPr/>
        </p:nvSpPr>
        <p:spPr>
          <a:xfrm>
            <a:off x="983549" y="935000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W2203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0D107CFA-E1A4-FE56-EB8F-B172876480C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294" y="8429155"/>
            <a:ext cx="2463812" cy="92085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C4CB326-8971-F876-1D70-DB0E19ACB03F}"/>
              </a:ext>
            </a:extLst>
          </p:cNvPr>
          <p:cNvSpPr txBox="1"/>
          <p:nvPr/>
        </p:nvSpPr>
        <p:spPr>
          <a:xfrm>
            <a:off x="3165570" y="935000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W2204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DAE7CF54-068F-B0F9-5762-91C2CD88866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4959860" y="7122720"/>
            <a:ext cx="1490722" cy="223608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C540CBE-5C76-BBD1-D56F-6C0A40A63802}"/>
              </a:ext>
            </a:extLst>
          </p:cNvPr>
          <p:cNvSpPr txBox="1"/>
          <p:nvPr/>
        </p:nvSpPr>
        <p:spPr>
          <a:xfrm>
            <a:off x="5347591" y="9407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W2205</a:t>
            </a:r>
          </a:p>
        </p:txBody>
      </p:sp>
    </p:spTree>
    <p:extLst>
      <p:ext uri="{BB962C8B-B14F-4D97-AF65-F5344CB8AC3E}">
        <p14:creationId xmlns:p14="http://schemas.microsoft.com/office/powerpoint/2010/main" val="1896935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464EA0-58D6-D925-C03F-9FE2EA2E2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21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A41C0C-8893-5D79-6D4A-5DC02B455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1" y="167146"/>
            <a:ext cx="2463815" cy="9208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77D12B7-B778-1051-B19D-D3704F0B5A56}"/>
              </a:ext>
            </a:extLst>
          </p:cNvPr>
          <p:cNvSpPr txBox="1"/>
          <p:nvPr/>
        </p:nvSpPr>
        <p:spPr>
          <a:xfrm>
            <a:off x="983549" y="108799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747D124-A9DB-F4DA-3642-77F84117E6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764984" y="167146"/>
            <a:ext cx="1490723" cy="22360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6B4AA8-3A27-B16C-E1AA-A59C3F13A134}"/>
              </a:ext>
            </a:extLst>
          </p:cNvPr>
          <p:cNvSpPr txBox="1"/>
          <p:nvPr/>
        </p:nvSpPr>
        <p:spPr>
          <a:xfrm>
            <a:off x="3152715" y="240323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W2207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8CB0966-5B45-ED2A-4EAF-8A8DA34054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5" y="3171431"/>
            <a:ext cx="2463818" cy="92085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229C092-57A3-8675-8C55-985527D907E7}"/>
              </a:ext>
            </a:extLst>
          </p:cNvPr>
          <p:cNvSpPr txBox="1"/>
          <p:nvPr/>
        </p:nvSpPr>
        <p:spPr>
          <a:xfrm>
            <a:off x="946973" y="413933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W2208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A4C629C-8AB6-6269-CD59-10618E9784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691641" y="3175184"/>
            <a:ext cx="1490723" cy="22360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2C6CF93-749E-C733-07FE-D2D38408491D}"/>
              </a:ext>
            </a:extLst>
          </p:cNvPr>
          <p:cNvSpPr txBox="1"/>
          <p:nvPr/>
        </p:nvSpPr>
        <p:spPr>
          <a:xfrm>
            <a:off x="3109804" y="541126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W2209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BEADB98-90BB-B8C6-F1E6-0F2843410C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492" y="3171432"/>
            <a:ext cx="2463815" cy="92085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B16FB00-8433-AC7A-0046-27ABA1F18A2E}"/>
              </a:ext>
            </a:extLst>
          </p:cNvPr>
          <p:cNvSpPr txBox="1"/>
          <p:nvPr/>
        </p:nvSpPr>
        <p:spPr>
          <a:xfrm>
            <a:off x="5211772" y="409228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W2210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46E8275-2EA4-C593-CA06-5C0D343C753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01"/>
          <a:stretch/>
        </p:blipFill>
        <p:spPr>
          <a:xfrm>
            <a:off x="512064" y="4614640"/>
            <a:ext cx="1490723" cy="22139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28025A9-D77C-5BC5-087A-B0F15C8871C5}"/>
              </a:ext>
            </a:extLst>
          </p:cNvPr>
          <p:cNvSpPr txBox="1"/>
          <p:nvPr/>
        </p:nvSpPr>
        <p:spPr>
          <a:xfrm>
            <a:off x="899795" y="68346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W2211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9FDDFB8-D0FC-EF9D-CFB2-53E8DEF00B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60" y="5907780"/>
            <a:ext cx="2463818" cy="92085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93FC316-5B9B-ABA3-46E9-4B1466E5D445}"/>
              </a:ext>
            </a:extLst>
          </p:cNvPr>
          <p:cNvSpPr txBox="1"/>
          <p:nvPr/>
        </p:nvSpPr>
        <p:spPr>
          <a:xfrm>
            <a:off x="3116139" y="682863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W2212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25DDCBB4-2D86-B2CF-AD81-052A51BFE9C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74"/>
          <a:stretch/>
        </p:blipFill>
        <p:spPr>
          <a:xfrm>
            <a:off x="4944751" y="4606395"/>
            <a:ext cx="1490723" cy="22304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6E5B2ACB-CCB7-BE5A-026E-8027203C8646}"/>
              </a:ext>
            </a:extLst>
          </p:cNvPr>
          <p:cNvSpPr txBox="1"/>
          <p:nvPr/>
        </p:nvSpPr>
        <p:spPr>
          <a:xfrm>
            <a:off x="5332482" y="683687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W2213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085B593D-F9AB-9842-25D7-8E517F0372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8" y="7245464"/>
            <a:ext cx="2463818" cy="92085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4252F53-E43A-3DC9-682E-4412A7873390}"/>
              </a:ext>
            </a:extLst>
          </p:cNvPr>
          <p:cNvSpPr txBox="1"/>
          <p:nvPr/>
        </p:nvSpPr>
        <p:spPr>
          <a:xfrm>
            <a:off x="946973" y="816631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W2214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E65B482-5528-BE7F-0FAA-43A0ABF2980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01"/>
          <a:stretch/>
        </p:blipFill>
        <p:spPr>
          <a:xfrm>
            <a:off x="2685496" y="7245464"/>
            <a:ext cx="1490723" cy="221399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7714DD4E-FB33-FBAC-7C6F-D49194B29752}"/>
              </a:ext>
            </a:extLst>
          </p:cNvPr>
          <p:cNvSpPr txBox="1"/>
          <p:nvPr/>
        </p:nvSpPr>
        <p:spPr>
          <a:xfrm>
            <a:off x="3034794" y="945945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W2215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BA14A37C-0098-F4D9-9302-5583CF7B317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779" y="7249669"/>
            <a:ext cx="2452568" cy="916647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FBF1FD43-985D-33A3-7F80-C9B3B6FCB6F0}"/>
              </a:ext>
            </a:extLst>
          </p:cNvPr>
          <p:cNvSpPr txBox="1"/>
          <p:nvPr/>
        </p:nvSpPr>
        <p:spPr>
          <a:xfrm>
            <a:off x="5332482" y="816631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W2216</a:t>
            </a:r>
          </a:p>
        </p:txBody>
      </p:sp>
    </p:spTree>
    <p:extLst>
      <p:ext uri="{BB962C8B-B14F-4D97-AF65-F5344CB8AC3E}">
        <p14:creationId xmlns:p14="http://schemas.microsoft.com/office/powerpoint/2010/main" val="2527121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96B70E-5B10-0BC4-544E-DCDFCA173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22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207CBB-EBA8-F59B-0BB8-00C850E5DA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186238" y="202310"/>
            <a:ext cx="1475995" cy="221399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1FB06E-5776-B64F-5520-3834942251B1}"/>
              </a:ext>
            </a:extLst>
          </p:cNvPr>
          <p:cNvSpPr txBox="1"/>
          <p:nvPr/>
        </p:nvSpPr>
        <p:spPr>
          <a:xfrm>
            <a:off x="566605" y="24163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W2217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7CFBE96-B1BC-CD69-BA49-A19186F5E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959" y="1495449"/>
            <a:ext cx="2463820" cy="92085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3475391-88D4-AA48-B06F-88EB061CE102}"/>
              </a:ext>
            </a:extLst>
          </p:cNvPr>
          <p:cNvSpPr txBox="1"/>
          <p:nvPr/>
        </p:nvSpPr>
        <p:spPr>
          <a:xfrm>
            <a:off x="2772239" y="24163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W2218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6D177C6-BCA2-F59A-B6E3-954060E09B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186237" y="2945510"/>
            <a:ext cx="1475995" cy="221399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A05C76E-4392-0295-C3F6-72D0CB5243C6}"/>
              </a:ext>
            </a:extLst>
          </p:cNvPr>
          <p:cNvSpPr txBox="1"/>
          <p:nvPr/>
        </p:nvSpPr>
        <p:spPr>
          <a:xfrm>
            <a:off x="566605" y="51595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38C307-FA80-B4D0-C0AF-DE45E9C8D1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600" y="4002812"/>
            <a:ext cx="2319179" cy="11566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A7959B-BED8-2779-A371-48606673791B}"/>
              </a:ext>
            </a:extLst>
          </p:cNvPr>
          <p:cNvSpPr txBox="1"/>
          <p:nvPr/>
        </p:nvSpPr>
        <p:spPr>
          <a:xfrm>
            <a:off x="2844559" y="51595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F9E8B5-B930-3272-7F8F-36BB4BA811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4742147" y="2945510"/>
            <a:ext cx="1475995" cy="22139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EE9A410-B438-4DC9-BC80-A7221FEB9A13}"/>
              </a:ext>
            </a:extLst>
          </p:cNvPr>
          <p:cNvSpPr txBox="1"/>
          <p:nvPr/>
        </p:nvSpPr>
        <p:spPr>
          <a:xfrm>
            <a:off x="5122514" y="51595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645868F-A9FF-9D21-1751-F3E64DFC314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186237" y="5688710"/>
            <a:ext cx="2825187" cy="94114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114B891-29D2-2819-48C1-CBC183E9C510}"/>
              </a:ext>
            </a:extLst>
          </p:cNvPr>
          <p:cNvSpPr txBox="1"/>
          <p:nvPr/>
        </p:nvSpPr>
        <p:spPr>
          <a:xfrm>
            <a:off x="1241200" y="662985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692D77B-1077-1CA2-0F79-459AF6AC3E2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26"/>
          <a:stretch/>
        </p:blipFill>
        <p:spPr>
          <a:xfrm>
            <a:off x="3312077" y="5688710"/>
            <a:ext cx="2860140" cy="93705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2A173EE-39ED-DDDC-A780-8B3ED1BC49E0}"/>
              </a:ext>
            </a:extLst>
          </p:cNvPr>
          <p:cNvSpPr txBox="1"/>
          <p:nvPr/>
        </p:nvSpPr>
        <p:spPr>
          <a:xfrm>
            <a:off x="4407254" y="662576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W2223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DEBE34D-C132-7873-EF76-8A05F85443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7" y="7159059"/>
            <a:ext cx="1475995" cy="221399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BDE9DDA-1C8A-F8F2-0088-1BA836AC6333}"/>
              </a:ext>
            </a:extLst>
          </p:cNvPr>
          <p:cNvSpPr txBox="1"/>
          <p:nvPr/>
        </p:nvSpPr>
        <p:spPr>
          <a:xfrm>
            <a:off x="566604" y="93730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W2224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E312E7D-791E-BF71-9051-3D03E2D764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82" y="7159059"/>
            <a:ext cx="1475995" cy="221399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F6DCA7E-D241-7E0E-6D15-A154D3ED80FA}"/>
              </a:ext>
            </a:extLst>
          </p:cNvPr>
          <p:cNvSpPr txBox="1"/>
          <p:nvPr/>
        </p:nvSpPr>
        <p:spPr>
          <a:xfrm>
            <a:off x="2216449" y="937305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W2225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0D33874-BA89-2BC1-DFC3-1511B457EB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926" y="7175085"/>
            <a:ext cx="1475996" cy="221399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706D218-F17D-EA63-29B9-9186C8AEFA6F}"/>
              </a:ext>
            </a:extLst>
          </p:cNvPr>
          <p:cNvSpPr txBox="1"/>
          <p:nvPr/>
        </p:nvSpPr>
        <p:spPr>
          <a:xfrm>
            <a:off x="3866294" y="938298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W2226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0D1F20B5-9276-D738-5338-37A0314B4A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771" y="7168990"/>
            <a:ext cx="1475995" cy="221399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D1C82BD-3C7B-5B4C-5B2A-A97D9301BA43}"/>
              </a:ext>
            </a:extLst>
          </p:cNvPr>
          <p:cNvSpPr txBox="1"/>
          <p:nvPr/>
        </p:nvSpPr>
        <p:spPr>
          <a:xfrm>
            <a:off x="5516139" y="939183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W2227</a:t>
            </a:r>
          </a:p>
        </p:txBody>
      </p:sp>
    </p:spTree>
    <p:extLst>
      <p:ext uri="{BB962C8B-B14F-4D97-AF65-F5344CB8AC3E}">
        <p14:creationId xmlns:p14="http://schemas.microsoft.com/office/powerpoint/2010/main" val="4152082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1A377B-37A3-14D8-B185-F96494AB2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23</a:t>
            </a:fld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B51A7FF-9689-5014-F5BC-D1DE81B42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6" y="225265"/>
            <a:ext cx="1475996" cy="22139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6CFDE68-0463-0A9C-BDD6-4EA220FA1764}"/>
              </a:ext>
            </a:extLst>
          </p:cNvPr>
          <p:cNvSpPr txBox="1"/>
          <p:nvPr/>
        </p:nvSpPr>
        <p:spPr>
          <a:xfrm>
            <a:off x="566604" y="243925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W2228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631B94-DFA8-EAC7-79C7-C35C78A35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81" y="225172"/>
            <a:ext cx="1475995" cy="22139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3644023-66CD-7257-D649-257F35AC1DAA}"/>
              </a:ext>
            </a:extLst>
          </p:cNvPr>
          <p:cNvSpPr txBox="1"/>
          <p:nvPr/>
        </p:nvSpPr>
        <p:spPr>
          <a:xfrm>
            <a:off x="2216448" y="243925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W2229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A3509D-CEDD-CDA0-859F-4FC6F9140D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926" y="215240"/>
            <a:ext cx="1475997" cy="221399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2FBA782-00D1-1EDF-0E7E-9164378775A5}"/>
              </a:ext>
            </a:extLst>
          </p:cNvPr>
          <p:cNvSpPr txBox="1"/>
          <p:nvPr/>
        </p:nvSpPr>
        <p:spPr>
          <a:xfrm>
            <a:off x="3926294" y="243916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2C7B4B9-58E0-9C17-B38A-6F30516D38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" y="3658375"/>
            <a:ext cx="1475997" cy="221399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BA19925-D94E-21A8-C799-1080E21BE3BD}"/>
              </a:ext>
            </a:extLst>
          </p:cNvPr>
          <p:cNvSpPr txBox="1"/>
          <p:nvPr/>
        </p:nvSpPr>
        <p:spPr>
          <a:xfrm>
            <a:off x="566604" y="587236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W2231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115C8AB-2C53-C9E8-362D-CDF128283F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518" y="3658374"/>
            <a:ext cx="1475995" cy="221399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219B9B7-0065-BA24-8A34-78C125B9BB23}"/>
              </a:ext>
            </a:extLst>
          </p:cNvPr>
          <p:cNvSpPr txBox="1"/>
          <p:nvPr/>
        </p:nvSpPr>
        <p:spPr>
          <a:xfrm>
            <a:off x="2216448" y="587236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W2232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A631DA1-5596-6367-76FC-FC1FB3B053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928" y="3658375"/>
            <a:ext cx="1475995" cy="221399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4A42EE9-BE90-6555-37F4-0EE14C576EF4}"/>
              </a:ext>
            </a:extLst>
          </p:cNvPr>
          <p:cNvSpPr txBox="1"/>
          <p:nvPr/>
        </p:nvSpPr>
        <p:spPr>
          <a:xfrm>
            <a:off x="3926294" y="59074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W2233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7D4303E-F347-3BEC-B459-4D9F30D39D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338" y="3658373"/>
            <a:ext cx="1475995" cy="221399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C9B0450-776C-7C32-1708-48A1373CDC58}"/>
              </a:ext>
            </a:extLst>
          </p:cNvPr>
          <p:cNvSpPr txBox="1"/>
          <p:nvPr/>
        </p:nvSpPr>
        <p:spPr>
          <a:xfrm>
            <a:off x="5605318" y="59074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W2234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54AADA8-20CF-8A30-C104-DD50019541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" y="6713534"/>
            <a:ext cx="1475995" cy="221399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ED4E594-9F2A-F194-1BD7-983CD35A7C22}"/>
              </a:ext>
            </a:extLst>
          </p:cNvPr>
          <p:cNvSpPr txBox="1"/>
          <p:nvPr/>
        </p:nvSpPr>
        <p:spPr>
          <a:xfrm>
            <a:off x="566604" y="895984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W2235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DB69484-01B0-256A-4B22-B6158CDFD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79" y="6713531"/>
            <a:ext cx="1475997" cy="221399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7062E024-09E2-ED5E-55D3-4629A8866CE5}"/>
              </a:ext>
            </a:extLst>
          </p:cNvPr>
          <p:cNvSpPr txBox="1"/>
          <p:nvPr/>
        </p:nvSpPr>
        <p:spPr>
          <a:xfrm>
            <a:off x="2216447" y="892752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W2236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2A494C0F-1374-1513-996C-F0C4B95B25E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924" y="6723556"/>
            <a:ext cx="1475997" cy="2213996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2CD34EC1-5AC5-DFBB-2F8C-B717B38F63A8}"/>
              </a:ext>
            </a:extLst>
          </p:cNvPr>
          <p:cNvSpPr txBox="1"/>
          <p:nvPr/>
        </p:nvSpPr>
        <p:spPr>
          <a:xfrm>
            <a:off x="3870961" y="895984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W2237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FC5EA02D-238C-01E3-054C-E890B9C76C8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174" y="6713024"/>
            <a:ext cx="1475997" cy="2213996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254560F1-729C-1338-4B5E-5D7FCCC28F29}"/>
              </a:ext>
            </a:extLst>
          </p:cNvPr>
          <p:cNvSpPr txBox="1"/>
          <p:nvPr/>
        </p:nvSpPr>
        <p:spPr>
          <a:xfrm>
            <a:off x="5543542" y="89598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W2238</a:t>
            </a:r>
          </a:p>
        </p:txBody>
      </p:sp>
    </p:spTree>
    <p:extLst>
      <p:ext uri="{BB962C8B-B14F-4D97-AF65-F5344CB8AC3E}">
        <p14:creationId xmlns:p14="http://schemas.microsoft.com/office/powerpoint/2010/main" val="42895218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216DB3-4387-4A96-D084-B7019DC63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24</a:t>
            </a:fld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0A1C31-A1E9-6450-1C79-3A7AE9F796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" y="205341"/>
            <a:ext cx="1475995" cy="221399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1C02100-C269-479A-1107-8275DE5E2E9E}"/>
              </a:ext>
            </a:extLst>
          </p:cNvPr>
          <p:cNvSpPr txBox="1"/>
          <p:nvPr/>
        </p:nvSpPr>
        <p:spPr>
          <a:xfrm>
            <a:off x="566604" y="241933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W2239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B904BE6-6793-344C-F95F-D04F00BC25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79" y="205341"/>
            <a:ext cx="1475998" cy="221399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AE9A730-9B55-5C1E-8FED-E42E92CE688D}"/>
              </a:ext>
            </a:extLst>
          </p:cNvPr>
          <p:cNvSpPr txBox="1"/>
          <p:nvPr/>
        </p:nvSpPr>
        <p:spPr>
          <a:xfrm>
            <a:off x="2216447" y="241933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W2240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74B0EE2-C6DF-6C57-9C46-FDCC98EF46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924" y="205337"/>
            <a:ext cx="1475998" cy="221399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D1545A3-4030-2BD3-9F8B-5A8437145EDB}"/>
              </a:ext>
            </a:extLst>
          </p:cNvPr>
          <p:cNvSpPr txBox="1"/>
          <p:nvPr/>
        </p:nvSpPr>
        <p:spPr>
          <a:xfrm>
            <a:off x="3866292" y="241933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W2241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D9A4AD8-6035-2D96-9ACC-AF24FB2157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" y="3719337"/>
            <a:ext cx="1475995" cy="221399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76FFB89-6F92-0000-3892-48B9F77BBF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82" y="3719337"/>
            <a:ext cx="1475995" cy="221399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AD1D1BC-E854-BC71-455D-364F6FFFEB11}"/>
              </a:ext>
            </a:extLst>
          </p:cNvPr>
          <p:cNvSpPr txBox="1"/>
          <p:nvPr/>
        </p:nvSpPr>
        <p:spPr>
          <a:xfrm>
            <a:off x="566604" y="593333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048918-AC0C-FC50-AEC5-C85B65040DBA}"/>
              </a:ext>
            </a:extLst>
          </p:cNvPr>
          <p:cNvSpPr txBox="1"/>
          <p:nvPr/>
        </p:nvSpPr>
        <p:spPr>
          <a:xfrm>
            <a:off x="2216447" y="59594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W2243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6B61D6F-A202-2DB2-B553-74CD8D9A1D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927" y="3719336"/>
            <a:ext cx="1475995" cy="221399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8776105-89B5-E92D-F1DD-8E1C529BA7D0}"/>
              </a:ext>
            </a:extLst>
          </p:cNvPr>
          <p:cNvSpPr txBox="1"/>
          <p:nvPr/>
        </p:nvSpPr>
        <p:spPr>
          <a:xfrm>
            <a:off x="3866292" y="595941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W2244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C294BE8-1432-98B5-E5F2-59EEFBEC64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772" y="3745413"/>
            <a:ext cx="1475998" cy="221399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27031FC-CE6B-4CD8-0222-37C263969062}"/>
              </a:ext>
            </a:extLst>
          </p:cNvPr>
          <p:cNvSpPr txBox="1"/>
          <p:nvPr/>
        </p:nvSpPr>
        <p:spPr>
          <a:xfrm>
            <a:off x="5516141" y="595941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W2245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EC1EC73-563B-EFC5-10FA-B4A6EB320C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" y="6883524"/>
            <a:ext cx="1475995" cy="221399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08462DF-071A-2396-1694-80F37480544D}"/>
              </a:ext>
            </a:extLst>
          </p:cNvPr>
          <p:cNvSpPr txBox="1"/>
          <p:nvPr/>
        </p:nvSpPr>
        <p:spPr>
          <a:xfrm>
            <a:off x="566604" y="912340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W2246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EA848A41-E890-4EA4-0F99-0A7240ABE9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79" y="6909407"/>
            <a:ext cx="1475998" cy="221399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C4A1BBF-310D-27E8-95BF-2F7A85EE2BA6}"/>
              </a:ext>
            </a:extLst>
          </p:cNvPr>
          <p:cNvSpPr txBox="1"/>
          <p:nvPr/>
        </p:nvSpPr>
        <p:spPr>
          <a:xfrm>
            <a:off x="2216447" y="91492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W2247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843191E-75B8-B362-432D-F33F6C286C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924" y="6916639"/>
            <a:ext cx="1475999" cy="221399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F933B034-A071-A4B1-AE3E-43AB91C699FD}"/>
              </a:ext>
            </a:extLst>
          </p:cNvPr>
          <p:cNvSpPr txBox="1"/>
          <p:nvPr/>
        </p:nvSpPr>
        <p:spPr>
          <a:xfrm>
            <a:off x="3866292" y="91492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W2248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6C1332B-16FF-9CAB-4F9E-DB86956A07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767" y="6909407"/>
            <a:ext cx="1475998" cy="2213997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03E478AF-16DA-5792-D3D8-1F15B82566A2}"/>
              </a:ext>
            </a:extLst>
          </p:cNvPr>
          <p:cNvSpPr txBox="1"/>
          <p:nvPr/>
        </p:nvSpPr>
        <p:spPr>
          <a:xfrm>
            <a:off x="5516136" y="91492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W2249</a:t>
            </a:r>
          </a:p>
        </p:txBody>
      </p:sp>
    </p:spTree>
    <p:extLst>
      <p:ext uri="{BB962C8B-B14F-4D97-AF65-F5344CB8AC3E}">
        <p14:creationId xmlns:p14="http://schemas.microsoft.com/office/powerpoint/2010/main" val="766187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CF54B7-C5BD-6B87-CE93-36AA09DE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25</a:t>
            </a:fld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EE4ED9-4C6F-13CE-15AB-2736D88D5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" y="208037"/>
            <a:ext cx="1475998" cy="221399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6537EC6-9F6D-F9AC-5A02-24741FCAC9FF}"/>
              </a:ext>
            </a:extLst>
          </p:cNvPr>
          <p:cNvSpPr txBox="1"/>
          <p:nvPr/>
        </p:nvSpPr>
        <p:spPr>
          <a:xfrm>
            <a:off x="566602" y="24479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FAA5C91-8EA9-43D6-A96A-33C17AA39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79" y="208036"/>
            <a:ext cx="1475998" cy="221399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A29DA5-9875-53B1-944F-EC8EA2BB8778}"/>
              </a:ext>
            </a:extLst>
          </p:cNvPr>
          <p:cNvSpPr txBox="1"/>
          <p:nvPr/>
        </p:nvSpPr>
        <p:spPr>
          <a:xfrm>
            <a:off x="2216447" y="242203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W2251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BE155CF-DBC3-80AF-2F1E-8BE418A6FA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925" y="233924"/>
            <a:ext cx="1475998" cy="221399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C373EFF-7D11-C534-684B-1ACEDF3376B8}"/>
              </a:ext>
            </a:extLst>
          </p:cNvPr>
          <p:cNvSpPr txBox="1"/>
          <p:nvPr/>
        </p:nvSpPr>
        <p:spPr>
          <a:xfrm>
            <a:off x="3866292" y="246041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W2252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276277D-2264-4DA7-CA6D-DCB2B74AD6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3" y="3573029"/>
            <a:ext cx="1475998" cy="221399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3259A3E-FD2D-EEC5-462E-3130F69A7BDA}"/>
              </a:ext>
            </a:extLst>
          </p:cNvPr>
          <p:cNvSpPr txBox="1"/>
          <p:nvPr/>
        </p:nvSpPr>
        <p:spPr>
          <a:xfrm>
            <a:off x="566602" y="578702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W2253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419B70B-7696-0632-9A78-46F2BED539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36" y="3573028"/>
            <a:ext cx="1475999" cy="221399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7ECAACE-DC87-2842-0B57-3DCB1CCB0B4F}"/>
              </a:ext>
            </a:extLst>
          </p:cNvPr>
          <p:cNvSpPr txBox="1"/>
          <p:nvPr/>
        </p:nvSpPr>
        <p:spPr>
          <a:xfrm>
            <a:off x="2216447" y="578702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W2254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9528449-35CD-9BF4-2CEF-EE68C78AD2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40" y="3573027"/>
            <a:ext cx="1475998" cy="2213997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FCFB164-364A-9C13-333A-7DC700F7E6C9}"/>
              </a:ext>
            </a:extLst>
          </p:cNvPr>
          <p:cNvSpPr txBox="1"/>
          <p:nvPr/>
        </p:nvSpPr>
        <p:spPr>
          <a:xfrm>
            <a:off x="3882009" y="578702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W2255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B34EA81-AF99-77CC-B3B2-56B0B70435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43" y="3573026"/>
            <a:ext cx="1475999" cy="221399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322D73B-483E-445E-3533-B1C2FD4CE550}"/>
              </a:ext>
            </a:extLst>
          </p:cNvPr>
          <p:cNvSpPr txBox="1"/>
          <p:nvPr/>
        </p:nvSpPr>
        <p:spPr>
          <a:xfrm>
            <a:off x="5545243" y="578702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W2256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E5917AE5-2EB4-3D31-3FCD-F316B09292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3" y="6765608"/>
            <a:ext cx="1475998" cy="221399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B95FF7B-1489-DFD0-902C-9DB0A1F50205}"/>
              </a:ext>
            </a:extLst>
          </p:cNvPr>
          <p:cNvSpPr txBox="1"/>
          <p:nvPr/>
        </p:nvSpPr>
        <p:spPr>
          <a:xfrm>
            <a:off x="566602" y="897960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W2257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C90D0DA-7A1F-B1E7-8810-34F54BF896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37" y="6765607"/>
            <a:ext cx="1475998" cy="221399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DFF9087B-2008-DCB7-03C5-1FCB202B0F75}"/>
              </a:ext>
            </a:extLst>
          </p:cNvPr>
          <p:cNvSpPr txBox="1"/>
          <p:nvPr/>
        </p:nvSpPr>
        <p:spPr>
          <a:xfrm>
            <a:off x="2216447" y="897960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W2258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AC383AC-1685-C30E-C69B-6F11D28394C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39" y="6765607"/>
            <a:ext cx="1475999" cy="2213999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D2EAEC24-4D38-76DC-5C3D-C6890EE613ED}"/>
              </a:ext>
            </a:extLst>
          </p:cNvPr>
          <p:cNvSpPr txBox="1"/>
          <p:nvPr/>
        </p:nvSpPr>
        <p:spPr>
          <a:xfrm>
            <a:off x="3882008" y="897960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W2259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AAB5E479-2130-CDE9-700B-32BD86D55B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451" y="6761677"/>
            <a:ext cx="1475998" cy="2213997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95B9B43E-2DAF-5F02-90A6-CFD56E85EDF9}"/>
              </a:ext>
            </a:extLst>
          </p:cNvPr>
          <p:cNvSpPr txBox="1"/>
          <p:nvPr/>
        </p:nvSpPr>
        <p:spPr>
          <a:xfrm>
            <a:off x="5528820" y="897567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W2260</a:t>
            </a:r>
          </a:p>
        </p:txBody>
      </p:sp>
    </p:spTree>
    <p:extLst>
      <p:ext uri="{BB962C8B-B14F-4D97-AF65-F5344CB8AC3E}">
        <p14:creationId xmlns:p14="http://schemas.microsoft.com/office/powerpoint/2010/main" val="22182547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3D96AF3-2655-5363-6B54-531E9418C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26</a:t>
            </a:fld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4E96EB-3AF4-54A5-7C26-4BFA91F98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3" y="232419"/>
            <a:ext cx="1475999" cy="22139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21F95A5-FB9D-5916-342A-206539CBE6E9}"/>
              </a:ext>
            </a:extLst>
          </p:cNvPr>
          <p:cNvSpPr txBox="1"/>
          <p:nvPr/>
        </p:nvSpPr>
        <p:spPr>
          <a:xfrm>
            <a:off x="566602" y="244641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2C29E4-1184-DAAD-0EC9-611E47BE24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78" y="232421"/>
            <a:ext cx="1475998" cy="221399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D612705-E33B-B50E-84F1-F0A2903E18B7}"/>
              </a:ext>
            </a:extLst>
          </p:cNvPr>
          <p:cNvSpPr txBox="1"/>
          <p:nvPr/>
        </p:nvSpPr>
        <p:spPr>
          <a:xfrm>
            <a:off x="2211419" y="244641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W2262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297213C-DF29-DB34-F364-E0D2025AF2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922" y="232419"/>
            <a:ext cx="1476000" cy="2214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06DFEB4-51DD-184C-AF16-FD665C20A361}"/>
              </a:ext>
            </a:extLst>
          </p:cNvPr>
          <p:cNvSpPr txBox="1"/>
          <p:nvPr/>
        </p:nvSpPr>
        <p:spPr>
          <a:xfrm>
            <a:off x="3861263" y="244641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W2263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B6ED7F7-E5A5-4BA2-C108-A3FC0A11DC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3" y="3768101"/>
            <a:ext cx="1475998" cy="221399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E8B8F9F-16B0-D78C-CC2F-2726E017EE4A}"/>
              </a:ext>
            </a:extLst>
          </p:cNvPr>
          <p:cNvSpPr txBox="1"/>
          <p:nvPr/>
        </p:nvSpPr>
        <p:spPr>
          <a:xfrm>
            <a:off x="567486" y="598209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W2264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54B0488-F42B-EBFE-1D9C-27EF639A79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049" y="3768101"/>
            <a:ext cx="1475999" cy="221399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30CB948-0F41-C509-DE55-8B94B5E397B5}"/>
              </a:ext>
            </a:extLst>
          </p:cNvPr>
          <p:cNvSpPr txBox="1"/>
          <p:nvPr/>
        </p:nvSpPr>
        <p:spPr>
          <a:xfrm>
            <a:off x="2210534" y="598209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W2265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52D5B3A-33D1-4BB9-57C3-8B7965E1D3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097" y="3768101"/>
            <a:ext cx="1475999" cy="2213999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2FCAF4F-7AC6-D396-FA34-3A0413EB4537}"/>
              </a:ext>
            </a:extLst>
          </p:cNvPr>
          <p:cNvSpPr txBox="1"/>
          <p:nvPr/>
        </p:nvSpPr>
        <p:spPr>
          <a:xfrm>
            <a:off x="3861263" y="598209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W2266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114D28BF-1466-C3FB-293A-789E3D2156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145" y="3768101"/>
            <a:ext cx="1475998" cy="221399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E65C333-9D7D-B223-53C9-C520EE499A35}"/>
              </a:ext>
            </a:extLst>
          </p:cNvPr>
          <p:cNvSpPr txBox="1"/>
          <p:nvPr/>
        </p:nvSpPr>
        <p:spPr>
          <a:xfrm>
            <a:off x="5527935" y="5982097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W2267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EFE7166-C4C0-B439-F5CB-C64A4F4151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3" y="6962405"/>
            <a:ext cx="1475998" cy="221399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595DB3A-794D-D9C7-F2B9-A2F53BCC09EC}"/>
              </a:ext>
            </a:extLst>
          </p:cNvPr>
          <p:cNvSpPr txBox="1"/>
          <p:nvPr/>
        </p:nvSpPr>
        <p:spPr>
          <a:xfrm>
            <a:off x="555301" y="91764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W2268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DE677A9-4B55-B8F0-DF23-8CBD7697AC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049" y="6962405"/>
            <a:ext cx="1475999" cy="221399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0DE2037-9AEA-C419-ED87-B2DC10477052}"/>
              </a:ext>
            </a:extLst>
          </p:cNvPr>
          <p:cNvSpPr txBox="1"/>
          <p:nvPr/>
        </p:nvSpPr>
        <p:spPr>
          <a:xfrm>
            <a:off x="2222719" y="91764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W2269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E4A81FC1-D966-834A-9F55-00598728AB0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097" y="6962403"/>
            <a:ext cx="1475999" cy="2213999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A8A7A1B1-4F46-3D28-2343-2380B9E84797}"/>
              </a:ext>
            </a:extLst>
          </p:cNvPr>
          <p:cNvSpPr txBox="1"/>
          <p:nvPr/>
        </p:nvSpPr>
        <p:spPr>
          <a:xfrm>
            <a:off x="3854466" y="91764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W2270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71084846-5BAA-63FB-412F-77251E0C2A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144" y="6962402"/>
            <a:ext cx="1475999" cy="221399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F694DFD4-984D-14CC-8D47-C9CA606FA77D}"/>
              </a:ext>
            </a:extLst>
          </p:cNvPr>
          <p:cNvSpPr txBox="1"/>
          <p:nvPr/>
        </p:nvSpPr>
        <p:spPr>
          <a:xfrm>
            <a:off x="5527935" y="91764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W2271</a:t>
            </a:r>
          </a:p>
        </p:txBody>
      </p:sp>
    </p:spTree>
    <p:extLst>
      <p:ext uri="{BB962C8B-B14F-4D97-AF65-F5344CB8AC3E}">
        <p14:creationId xmlns:p14="http://schemas.microsoft.com/office/powerpoint/2010/main" val="32850853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93B101-8622-A3C4-435D-517E271FC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27</a:t>
            </a:fld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D14733-066D-AC99-DE81-65EB517E0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3" y="183651"/>
            <a:ext cx="1475999" cy="22139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E0935F7-D346-C2D2-A1E6-76510BC2465E}"/>
              </a:ext>
            </a:extLst>
          </p:cNvPr>
          <p:cNvSpPr txBox="1"/>
          <p:nvPr/>
        </p:nvSpPr>
        <p:spPr>
          <a:xfrm>
            <a:off x="555301" y="239765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W2272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9CCDA2D-D0D8-EC0C-3C43-C190B14CD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049" y="183651"/>
            <a:ext cx="1475999" cy="22139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3F25AF4-57DA-F27C-3B8D-18267B50C015}"/>
              </a:ext>
            </a:extLst>
          </p:cNvPr>
          <p:cNvSpPr txBox="1"/>
          <p:nvPr/>
        </p:nvSpPr>
        <p:spPr>
          <a:xfrm>
            <a:off x="2211418" y="242735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W2273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1438C6E-8730-A707-6B85-2E25D7B31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097" y="183651"/>
            <a:ext cx="1475998" cy="221399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FF929C2-9B3D-631B-5AAB-1F5CC74BA1AB}"/>
              </a:ext>
            </a:extLst>
          </p:cNvPr>
          <p:cNvSpPr txBox="1"/>
          <p:nvPr/>
        </p:nvSpPr>
        <p:spPr>
          <a:xfrm>
            <a:off x="3849963" y="239765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W2274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01B67AB-3565-2985-E48B-E6F0F7DDF9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80" y="3770581"/>
            <a:ext cx="1475998" cy="221399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12E587C-54C2-2177-3312-1A6E12DA55E8}"/>
              </a:ext>
            </a:extLst>
          </p:cNvPr>
          <p:cNvSpPr txBox="1"/>
          <p:nvPr/>
        </p:nvSpPr>
        <p:spPr>
          <a:xfrm>
            <a:off x="620649" y="600209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W2275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4750C05-8BD0-7069-A14D-781C6CFE3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8" y="3770580"/>
            <a:ext cx="1475998" cy="221399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0721389-210B-97D3-9FB3-C8876F2A02C5}"/>
              </a:ext>
            </a:extLst>
          </p:cNvPr>
          <p:cNvSpPr txBox="1"/>
          <p:nvPr/>
        </p:nvSpPr>
        <p:spPr>
          <a:xfrm>
            <a:off x="2242726" y="6002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W2276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8D813A3-FCF9-F93F-75E7-49A6F2BF75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405" y="3770579"/>
            <a:ext cx="1475998" cy="221399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31E6072-C7AA-66BB-A56E-74D4791AD8E2}"/>
              </a:ext>
            </a:extLst>
          </p:cNvPr>
          <p:cNvSpPr txBox="1"/>
          <p:nvPr/>
        </p:nvSpPr>
        <p:spPr>
          <a:xfrm>
            <a:off x="3881271" y="60020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W2277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A9DF7F6-1F67-59D5-45E6-C26DFDA34E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452" y="3770578"/>
            <a:ext cx="1475999" cy="221399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CD4A961-026D-12D3-B37F-23DD6F41C2EA}"/>
              </a:ext>
            </a:extLst>
          </p:cNvPr>
          <p:cNvSpPr txBox="1"/>
          <p:nvPr/>
        </p:nvSpPr>
        <p:spPr>
          <a:xfrm>
            <a:off x="5560128" y="600209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W2278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D1B0032-6E0F-5EAC-B28B-28E56CF41E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80" y="7053872"/>
            <a:ext cx="1475998" cy="221399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C7B1501-2E4B-1DD6-DB5C-A2F950A671A7}"/>
              </a:ext>
            </a:extLst>
          </p:cNvPr>
          <p:cNvSpPr txBox="1"/>
          <p:nvPr/>
        </p:nvSpPr>
        <p:spPr>
          <a:xfrm>
            <a:off x="597909" y="926786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W2279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273F177-5A78-BAD5-D576-6F835086BFB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6" y="7053869"/>
            <a:ext cx="1476000" cy="221400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13BE0B3-24BF-BE4A-C2BE-31F19AB04DD8}"/>
              </a:ext>
            </a:extLst>
          </p:cNvPr>
          <p:cNvSpPr txBox="1"/>
          <p:nvPr/>
        </p:nvSpPr>
        <p:spPr>
          <a:xfrm>
            <a:off x="2242725" y="926786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W2280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397CF323-E7F6-CDA6-AC69-174601808E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404" y="7053872"/>
            <a:ext cx="1475998" cy="2213997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D3DB919-A6CA-6662-E16C-6B5B29A2C253}"/>
              </a:ext>
            </a:extLst>
          </p:cNvPr>
          <p:cNvSpPr txBox="1"/>
          <p:nvPr/>
        </p:nvSpPr>
        <p:spPr>
          <a:xfrm>
            <a:off x="3881270" y="926786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W2281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4F180463-43B4-C72E-E353-9BB1E13669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450" y="7053869"/>
            <a:ext cx="1476000" cy="22140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103D953E-F597-066D-F3D9-7CDE5136FDC7}"/>
              </a:ext>
            </a:extLst>
          </p:cNvPr>
          <p:cNvSpPr txBox="1"/>
          <p:nvPr/>
        </p:nvSpPr>
        <p:spPr>
          <a:xfrm>
            <a:off x="5528820" y="926786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W2282</a:t>
            </a:r>
          </a:p>
        </p:txBody>
      </p:sp>
    </p:spTree>
    <p:extLst>
      <p:ext uri="{BB962C8B-B14F-4D97-AF65-F5344CB8AC3E}">
        <p14:creationId xmlns:p14="http://schemas.microsoft.com/office/powerpoint/2010/main" val="35853534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0F36AD-15AB-9BC9-84EA-A585214AD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28</a:t>
            </a:fld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EA2C8D-DBA1-324D-12BB-0A364C5F3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80" y="183649"/>
            <a:ext cx="1476001" cy="22140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AFF2EC1-AFEC-2770-76C1-F21DAC0C3732}"/>
              </a:ext>
            </a:extLst>
          </p:cNvPr>
          <p:cNvSpPr txBox="1"/>
          <p:nvPr/>
        </p:nvSpPr>
        <p:spPr>
          <a:xfrm>
            <a:off x="597909" y="239765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8F053D8-5397-D4EB-BC33-9EC769C115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999" y="183648"/>
            <a:ext cx="1476001" cy="221400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AECE438-40F7-FB73-A816-1E8D935EAB7F}"/>
              </a:ext>
            </a:extLst>
          </p:cNvPr>
          <p:cNvSpPr txBox="1"/>
          <p:nvPr/>
        </p:nvSpPr>
        <p:spPr>
          <a:xfrm>
            <a:off x="2333369" y="239765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4C71C41-267F-C482-902F-5F8C3D7E46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452" y="183648"/>
            <a:ext cx="1475998" cy="223546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60CC95B-818D-D67F-F75F-36A921D8B052}"/>
              </a:ext>
            </a:extLst>
          </p:cNvPr>
          <p:cNvSpPr txBox="1"/>
          <p:nvPr/>
        </p:nvSpPr>
        <p:spPr>
          <a:xfrm>
            <a:off x="4050931" y="241910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W2285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579448B-FC54-36FA-B92E-C6CBC5DD88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38" y="3682753"/>
            <a:ext cx="1476001" cy="221400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B285993-58FD-78A2-6DDA-1241143C3546}"/>
              </a:ext>
            </a:extLst>
          </p:cNvPr>
          <p:cNvSpPr txBox="1"/>
          <p:nvPr/>
        </p:nvSpPr>
        <p:spPr>
          <a:xfrm>
            <a:off x="597908" y="589675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W2286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B52F720-5AD8-A5F4-FE4A-E3FD14DCAD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6" y="3682753"/>
            <a:ext cx="1476001" cy="221400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3DE884A-583A-CFE0-0F32-5D79A5CEDEBE}"/>
              </a:ext>
            </a:extLst>
          </p:cNvPr>
          <p:cNvSpPr txBox="1"/>
          <p:nvPr/>
        </p:nvSpPr>
        <p:spPr>
          <a:xfrm>
            <a:off x="2226965" y="589675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W2287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86CEF43-2CDE-6542-A703-25ECCF14AF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645" y="3682752"/>
            <a:ext cx="1476001" cy="221400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E7087E1-C902-BC27-7304-BD719983445F}"/>
              </a:ext>
            </a:extLst>
          </p:cNvPr>
          <p:cNvSpPr txBox="1"/>
          <p:nvPr/>
        </p:nvSpPr>
        <p:spPr>
          <a:xfrm>
            <a:off x="3900015" y="591893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W2288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C43E01B-632D-7820-05E6-AC7C44D46B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934" y="3682752"/>
            <a:ext cx="1476001" cy="221400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43335F8-E871-C083-1B81-7C9B6484065E}"/>
              </a:ext>
            </a:extLst>
          </p:cNvPr>
          <p:cNvSpPr txBox="1"/>
          <p:nvPr/>
        </p:nvSpPr>
        <p:spPr>
          <a:xfrm>
            <a:off x="5567574" y="591893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W2289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06E1F2F-0E76-01A1-3444-EA8EA614FB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37" y="6838273"/>
            <a:ext cx="1476001" cy="221400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1282FB7-2546-5EA0-2452-ACE3F2C22015}"/>
              </a:ext>
            </a:extLst>
          </p:cNvPr>
          <p:cNvSpPr txBox="1"/>
          <p:nvPr/>
        </p:nvSpPr>
        <p:spPr>
          <a:xfrm>
            <a:off x="603504" y="905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W2290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44E10A63-A96C-A89C-C69E-2236794013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56" y="6838273"/>
            <a:ext cx="1476001" cy="221400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56D8970-572E-9434-F09E-222535FC58A6}"/>
              </a:ext>
            </a:extLst>
          </p:cNvPr>
          <p:cNvSpPr txBox="1"/>
          <p:nvPr/>
        </p:nvSpPr>
        <p:spPr>
          <a:xfrm>
            <a:off x="2226965" y="905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W2291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6C4E0E2-0718-1B9E-A149-3CFA73F162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645" y="6838273"/>
            <a:ext cx="1476001" cy="221400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BF7E46BD-5B0C-7DF3-FBF6-56A5D8F63B03}"/>
              </a:ext>
            </a:extLst>
          </p:cNvPr>
          <p:cNvSpPr txBox="1"/>
          <p:nvPr/>
        </p:nvSpPr>
        <p:spPr>
          <a:xfrm>
            <a:off x="3915777" y="905227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W2292</a:t>
            </a:r>
          </a:p>
        </p:txBody>
      </p:sp>
    </p:spTree>
    <p:extLst>
      <p:ext uri="{BB962C8B-B14F-4D97-AF65-F5344CB8AC3E}">
        <p14:creationId xmlns:p14="http://schemas.microsoft.com/office/powerpoint/2010/main" val="25774727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2A0450-1F98-4C95-799D-465985568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29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AC29A7-71B0-14A1-CA4F-D4FE63AAE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33" y="184827"/>
            <a:ext cx="1806339" cy="18063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E181B7-37A3-C611-4E50-AE494C872C2A}"/>
              </a:ext>
            </a:extLst>
          </p:cNvPr>
          <p:cNvSpPr txBox="1"/>
          <p:nvPr/>
        </p:nvSpPr>
        <p:spPr>
          <a:xfrm>
            <a:off x="763072" y="199116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968378-A88B-FD90-C6B2-14FEAFD09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996" y="184827"/>
            <a:ext cx="1476001" cy="221400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41252D-452C-3B1E-BA15-928BCA6B5E2E}"/>
              </a:ext>
            </a:extLst>
          </p:cNvPr>
          <p:cNvSpPr txBox="1"/>
          <p:nvPr/>
        </p:nvSpPr>
        <p:spPr>
          <a:xfrm>
            <a:off x="2630366" y="239882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21A251-FA6F-969E-02DE-2BA659C74B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264" y="204846"/>
            <a:ext cx="1806340" cy="18063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BE2EA88-A502-3D9B-2DD8-86F1C4E31149}"/>
              </a:ext>
            </a:extLst>
          </p:cNvPr>
          <p:cNvSpPr txBox="1"/>
          <p:nvPr/>
        </p:nvSpPr>
        <p:spPr>
          <a:xfrm>
            <a:off x="4429803" y="201118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0DF66F0-F0C9-4AFA-4570-D8CB348321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89" y="2668164"/>
            <a:ext cx="1806339" cy="18063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55B5664-1E1C-C40D-2354-5E3AE9DAB01E}"/>
              </a:ext>
            </a:extLst>
          </p:cNvPr>
          <p:cNvSpPr txBox="1"/>
          <p:nvPr/>
        </p:nvSpPr>
        <p:spPr>
          <a:xfrm>
            <a:off x="819728" y="448983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W2296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5A0F2DF-DAFC-65F4-AA06-3FFE9C0C08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996" y="2668164"/>
            <a:ext cx="1476001" cy="221400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1DCD982-21A9-7BAC-9574-D2C79AA82786}"/>
              </a:ext>
            </a:extLst>
          </p:cNvPr>
          <p:cNvSpPr txBox="1"/>
          <p:nvPr/>
        </p:nvSpPr>
        <p:spPr>
          <a:xfrm>
            <a:off x="2630366" y="488216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W2297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F51495D-D0EC-A9EB-E5A6-DEBCA6A935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473" y="2668164"/>
            <a:ext cx="1476001" cy="221400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ED9BC6B-A43C-99DE-D26D-995A9223A65D}"/>
              </a:ext>
            </a:extLst>
          </p:cNvPr>
          <p:cNvSpPr txBox="1"/>
          <p:nvPr/>
        </p:nvSpPr>
        <p:spPr>
          <a:xfrm>
            <a:off x="4419843" y="48776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W2298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4CC7EB7-B418-BE2B-E4F7-BCC26CD72D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89" y="5161644"/>
            <a:ext cx="1806339" cy="180633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B8A4716-41A6-D044-A658-55AC2FD7FBD4}"/>
              </a:ext>
            </a:extLst>
          </p:cNvPr>
          <p:cNvSpPr txBox="1"/>
          <p:nvPr/>
        </p:nvSpPr>
        <p:spPr>
          <a:xfrm>
            <a:off x="819728" y="696798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W2299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1C20DDA-973D-4E29-51C0-CCE9F086132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996" y="5161643"/>
            <a:ext cx="1806340" cy="180634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4C80E8A-14FA-D5CD-D942-79298ABC1D82}"/>
              </a:ext>
            </a:extLst>
          </p:cNvPr>
          <p:cNvSpPr txBox="1"/>
          <p:nvPr/>
        </p:nvSpPr>
        <p:spPr>
          <a:xfrm>
            <a:off x="2811553" y="698541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W2300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CD2ACCC-A543-E3BD-0486-9C015992E9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893" y="5161644"/>
            <a:ext cx="1806339" cy="1806339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514103EA-659C-49CB-B49F-B45623D9EF4A}"/>
              </a:ext>
            </a:extLst>
          </p:cNvPr>
          <p:cNvSpPr txBox="1"/>
          <p:nvPr/>
        </p:nvSpPr>
        <p:spPr>
          <a:xfrm>
            <a:off x="4787432" y="70026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5CC646-495D-693F-3C95-2355F50DAD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66" y="7274296"/>
            <a:ext cx="1531227" cy="22968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091A2B-C2CB-4A98-6BE2-92170FE661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030" y="7274295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D31720-61FE-55AD-F301-286C5F86938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493" y="7274295"/>
            <a:ext cx="1531226" cy="22968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FC91D9-6561-E985-EEA8-3C09451FBE4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956" y="7274295"/>
            <a:ext cx="1531226" cy="2296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CDDBDC4-E2A4-E199-5CCD-037B9BD884B6}"/>
              </a:ext>
            </a:extLst>
          </p:cNvPr>
          <p:cNvSpPr txBox="1"/>
          <p:nvPr/>
        </p:nvSpPr>
        <p:spPr>
          <a:xfrm>
            <a:off x="667549" y="957113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W2302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2073B1-95B0-15C6-20C9-3AB42889F85B}"/>
              </a:ext>
            </a:extLst>
          </p:cNvPr>
          <p:cNvSpPr txBox="1"/>
          <p:nvPr/>
        </p:nvSpPr>
        <p:spPr>
          <a:xfrm>
            <a:off x="2234013" y="957113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W2303</a:t>
            </a:r>
            <a:endParaRPr lang="en-GB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CE30FC-B5BE-6D73-0B43-26B1AC6B9F7C}"/>
              </a:ext>
            </a:extLst>
          </p:cNvPr>
          <p:cNvSpPr txBox="1"/>
          <p:nvPr/>
        </p:nvSpPr>
        <p:spPr>
          <a:xfrm>
            <a:off x="3800476" y="959822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W2304</a:t>
            </a:r>
            <a:endParaRPr lang="en-GB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55F3FD-5FC1-7D83-B921-6DBA3255BC4E}"/>
              </a:ext>
            </a:extLst>
          </p:cNvPr>
          <p:cNvSpPr txBox="1"/>
          <p:nvPr/>
        </p:nvSpPr>
        <p:spPr>
          <a:xfrm>
            <a:off x="5366939" y="957113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W2305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244872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3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7D0B5D-CF43-4470-A5F0-12A0E5064C3F}"/>
              </a:ext>
            </a:extLst>
          </p:cNvPr>
          <p:cNvSpPr txBox="1"/>
          <p:nvPr/>
        </p:nvSpPr>
        <p:spPr>
          <a:xfrm>
            <a:off x="1005641" y="173630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350DF5-C3BC-4188-AB0E-6B37834FB4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36" y="309533"/>
            <a:ext cx="1424960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AFDDFEC-52EC-4EBC-B093-8D158845D4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55" y="309533"/>
            <a:ext cx="1423157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120BA06-6BA3-48B8-BCB0-49A4EFD0F81D}"/>
              </a:ext>
            </a:extLst>
          </p:cNvPr>
          <p:cNvSpPr txBox="1"/>
          <p:nvPr/>
        </p:nvSpPr>
        <p:spPr>
          <a:xfrm>
            <a:off x="2586658" y="173630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3D4C5A9-CAB4-47A9-B748-CED9D87A9D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969" y="309533"/>
            <a:ext cx="1428580" cy="1426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C858FB4-8424-49C0-99BC-D7A0730FA1D4}"/>
              </a:ext>
            </a:extLst>
          </p:cNvPr>
          <p:cNvSpPr txBox="1"/>
          <p:nvPr/>
        </p:nvSpPr>
        <p:spPr>
          <a:xfrm>
            <a:off x="4169484" y="173630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W2015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9CBC6DF-F00B-44A6-970F-5C5D872893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21" y="2668044"/>
            <a:ext cx="1424960" cy="14267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54408DF-03F2-4136-840C-B325372E47FB}"/>
              </a:ext>
            </a:extLst>
          </p:cNvPr>
          <p:cNvSpPr txBox="1"/>
          <p:nvPr/>
        </p:nvSpPr>
        <p:spPr>
          <a:xfrm>
            <a:off x="532326" y="409481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W2016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E90D49A-B3F0-4DFC-85CC-915581F29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244" y="2408096"/>
            <a:ext cx="3746346" cy="754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B346DA6-2FC1-43DD-8B02-2087C7C7242E}"/>
              </a:ext>
            </a:extLst>
          </p:cNvPr>
          <p:cNvSpPr txBox="1"/>
          <p:nvPr/>
        </p:nvSpPr>
        <p:spPr>
          <a:xfrm>
            <a:off x="3392589" y="318160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W2017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B019054-9923-4C39-9132-BD13B58AD1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244" y="3630649"/>
            <a:ext cx="3746346" cy="7589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23FC190-1BC6-47DA-8796-6156E2AAFD0C}"/>
              </a:ext>
            </a:extLst>
          </p:cNvPr>
          <p:cNvSpPr txBox="1"/>
          <p:nvPr/>
        </p:nvSpPr>
        <p:spPr>
          <a:xfrm>
            <a:off x="3392589" y="44219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W2018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188234F-7DA6-4BE9-AB96-E1D8DFA5BBC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8" y="5237450"/>
            <a:ext cx="4018547" cy="1613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E092128-A583-41D8-A34E-3BB1A6BE8346}"/>
              </a:ext>
            </a:extLst>
          </p:cNvPr>
          <p:cNvSpPr txBox="1"/>
          <p:nvPr/>
        </p:nvSpPr>
        <p:spPr>
          <a:xfrm>
            <a:off x="2201406" y="685101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W2019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45F50C9-BDED-4EDD-9554-9111A9EC00F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085" y="4692957"/>
            <a:ext cx="1439606" cy="21580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C8B2925-D858-49D6-98F9-77A5EE2F54C8}"/>
              </a:ext>
            </a:extLst>
          </p:cNvPr>
          <p:cNvSpPr txBox="1"/>
          <p:nvPr/>
        </p:nvSpPr>
        <p:spPr>
          <a:xfrm>
            <a:off x="5189113" y="685101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W2020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5B767B02-54E8-4221-AA4D-7A44C18A14F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7" y="7294471"/>
            <a:ext cx="1436895" cy="21580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1348B54B-64FD-44C0-A2CB-7B09D5C6B30F}"/>
              </a:ext>
            </a:extLst>
          </p:cNvPr>
          <p:cNvSpPr txBox="1"/>
          <p:nvPr/>
        </p:nvSpPr>
        <p:spPr>
          <a:xfrm>
            <a:off x="675327" y="945252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W2021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9161254D-E236-425B-A5FE-27CA4E5943A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69" y="7294471"/>
            <a:ext cx="1438703" cy="21580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7FDB65D-93DB-4214-8202-7602A7B46C41}"/>
              </a:ext>
            </a:extLst>
          </p:cNvPr>
          <p:cNvSpPr txBox="1"/>
          <p:nvPr/>
        </p:nvSpPr>
        <p:spPr>
          <a:xfrm>
            <a:off x="2246945" y="945252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W2022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65A5767D-8B8B-43F3-8639-401B6FE627F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777" y="7291755"/>
            <a:ext cx="143870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7B7E67BD-2503-4087-9735-C9485630219D}"/>
              </a:ext>
            </a:extLst>
          </p:cNvPr>
          <p:cNvSpPr txBox="1"/>
          <p:nvPr/>
        </p:nvSpPr>
        <p:spPr>
          <a:xfrm>
            <a:off x="3812517" y="945252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W2023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94A73EAB-D9FF-45C4-BAF5-83BDD244E50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85" y="7291755"/>
            <a:ext cx="143870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F300C7D6-2065-446F-8EA8-2E5895735A88}"/>
              </a:ext>
            </a:extLst>
          </p:cNvPr>
          <p:cNvSpPr txBox="1"/>
          <p:nvPr/>
        </p:nvSpPr>
        <p:spPr>
          <a:xfrm>
            <a:off x="5424380" y="945252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W2024</a:t>
            </a:r>
          </a:p>
        </p:txBody>
      </p:sp>
    </p:spTree>
    <p:extLst>
      <p:ext uri="{BB962C8B-B14F-4D97-AF65-F5344CB8AC3E}">
        <p14:creationId xmlns:p14="http://schemas.microsoft.com/office/powerpoint/2010/main" val="26158169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70BF49-8704-BC87-8775-A272738B2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30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D4BBE47-E375-4D5B-2BAB-73C7DE626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ED1316-3AA3-4AA7-9158-B8B5283C92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B0452B-D028-CEE8-A16B-FB75EF182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DDEBA6-4C95-CDF3-73BD-D053DDC9CB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1684"/>
            <a:ext cx="1527037" cy="22968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8A48C2-8513-3413-12D3-1E35CF12A5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999CFFD-E4B9-22CC-D0DA-9C7AC19EAC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E5B83D-B581-FC27-2407-5327384479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B8C51AF-CC33-5A44-8BDE-F799DDFD741C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W2309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B050C3-4C8C-55EA-F7D7-487B90135ECE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W2310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DB83BA-B300-795B-9399-F593CB739623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W2311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2E3470-22A5-2A6E-98D4-9EC6689D42BD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W2312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BFEA3EE-8841-F050-300B-B886DC0434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4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F3FC77-C835-7381-4DB7-2F495C5D7D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FDE72DA-11BE-707E-7B35-C67736E857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4DFB5A-20FD-FBC0-4634-FCECB59B0B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6521164"/>
            <a:ext cx="1531226" cy="22968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B7BF3D4-AB56-2E06-0590-E15FDCD83E3C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W2313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6C99BAB-2DBE-DFB0-03D0-59D87C401464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W2314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9FA0DA-3085-7F6A-6FAD-18C5D7C76D40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W2315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A11EE2-70D9-9F8D-274C-7B32E8A99E18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W2316</a:t>
            </a:r>
            <a:endParaRPr lang="en-GB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B19894-C741-CB02-CEE6-D7E1A19DEFDE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W2306</a:t>
            </a:r>
            <a:endParaRPr lang="en-GB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726895-B643-3D6E-DF2A-CB12DAAF9610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W2307</a:t>
            </a:r>
            <a:endParaRPr lang="en-GB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8D97B7B-E1E5-905E-69A3-D4D2AE9004C1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W2308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6247246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143F9-CF2D-9998-848E-C4BCA9CD9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CD0AC5-6A52-AB41-F4BD-F906D129F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31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A0705DD-E064-970F-7A17-F5EDEA37B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B8577C-4FFC-2384-5D2A-4AAC6F575D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4D126E-0CAA-69C2-8C72-87EA57D414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34D50B-A888-A6AC-854C-AFC73F95FB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4826"/>
            <a:ext cx="1527037" cy="22905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40BE48-2F1C-9E82-AF7D-FE541475A2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B637EDA-7E6D-4F16-185C-CFE430CFE7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84BCB1-21D5-507E-7E2E-839A71151E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D483990-DC8A-73D9-49C0-8B080D4720FA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W2320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B57335-45EF-B87B-F437-26F531EDF5AD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W2321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BA37AA-BE2F-9958-44D5-198B0FD1D77C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W2322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D8212A-6FDF-59EE-AA13-3BF9E0BB4829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W2323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D9EB724-E90F-4DF7-279B-9FF4E3777E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903972"/>
            <a:ext cx="1531226" cy="15312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C2D513E-59CA-B3F7-02C2-B8FBE738DE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903970"/>
            <a:ext cx="1531226" cy="15312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C6E8BE1-C27D-C22D-8515-56B25DC350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A64575D-77C1-3294-282C-36AEDF42C5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7159494"/>
            <a:ext cx="1531226" cy="102017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3C9B784-0F50-C244-6BB3-B1E5ADF5F46F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W2324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3E996B-47DF-F089-ECA3-53F257048C09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W2325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6A48FE-237A-BF65-CDAD-4BCD7ECEA9FA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W2326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1B49663-8EEA-8747-8DB3-3F7773D77DE2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C93F7F-4665-941F-4855-04B341D28964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W2317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A7E9B4-24BD-D133-4C95-D98C2279AD0C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W2318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4FA495-1897-FD46-BE26-B1D79AC051AA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W2319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3810014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3EEFC-1D7E-133D-1AC0-C779371D2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A7DDBA-F9A2-C987-F676-AC75973DD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32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1D36915-CD5B-5C36-EAD0-548F61312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1356346"/>
            <a:ext cx="1531226" cy="7656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A70520-D451-25BC-1631-518E27A7B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9252" y="590733"/>
            <a:ext cx="1148419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3CD4D3-90E8-E4AA-82D6-F3332E840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C907607-B3B3-DA0C-2C53-B79D17D1F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4221410"/>
            <a:ext cx="1527037" cy="10173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9B12A4-EBE8-9445-A877-8D65086E3D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9673A8-91D4-17BF-4E1A-C5CFB3ACE7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4347296"/>
            <a:ext cx="1531226" cy="7656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4908ECC-48C9-82B5-DDCE-E79EBE00A7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F0769B-2697-C92D-71F2-34F18AE66D64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W2331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E7D03C-28D6-36FF-59AB-9FBCB5CF2C44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W2332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1E2765-7BC7-544E-EBD7-30BC0EF014DE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W2333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43F91E7-A356-8F79-1F26-26F955AE4224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W2334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9DD6172-1823-45E2-95F6-29506B3032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64A6FA-E281-8ACB-DAE2-01F7505DDE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AE6179D-435A-0927-2110-EC1C588425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28EA14A-09E6-A09F-FE14-CAC1E51F362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6521164"/>
            <a:ext cx="1531226" cy="22968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27E7313-6081-ED3C-00E6-CF48DA456F8B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W2335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C290227-0276-8B9F-61A4-C19D2DAC2D30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W2336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01DE0D-102F-B0F1-5995-E75C18DC09F0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W2337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624783D-6C8D-AE54-3E4C-85857237F671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W2338</a:t>
            </a:r>
            <a:endParaRPr lang="en-GB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E37F35-176A-DB7D-2A13-FD1AEA9AFCC4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W2328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C4491B-619F-DDF3-B6F1-261215026890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W2329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17633E-D26B-F5FD-7BFD-EEB337A97428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W2330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016878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9B7C4-0FF8-C202-94D7-8E0CAB6D5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1B9D76-22C4-B55F-4AA6-A24C6C0DE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33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B086A17-9103-6C74-460F-237902094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491A7F-2219-2E4D-EFA8-1477410ED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C0019F-64EA-B56F-BE40-0B1F86B269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C99EDD-9584-C9F9-B85A-32B6956861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4826"/>
            <a:ext cx="1527037" cy="22905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D257EA-08BB-2716-B916-E09CB34E51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DFAE5F8-D5C5-412B-7719-097FCE7D0D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EFCC1F-9DBB-2254-C873-FACA6C38AA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EBFF0F-AC13-7C95-9D59-D95DFC50B24A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W2342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783E96-6945-8633-B91D-5FD6993FCED6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W2343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24EBF3-D8B3-9BA3-3376-F23F037CFEAC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W2344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9B67A7-F697-0FA8-8C80-5270A6335EFB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W2345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CD4C805-48AC-2E98-7ABE-4151B6E4C83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1A427A8-F70C-3B70-5214-B37608B829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8AD4674-A843-04C5-8E0C-313BB423A7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9618C10-DF09-3FF6-23C5-D09CDE49818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6521164"/>
            <a:ext cx="1531226" cy="22968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DE4BDB4-E0B1-AF6B-8513-EB0F21B0BB20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W2346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4FEC17-9E68-9B44-F8A1-B1DFE8776736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W2347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E83BBB6-92E1-C49C-1DC3-DBA9124C1880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W2348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E6EAF05-301F-1D85-B984-6A2F4A948974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W2349</a:t>
            </a:r>
            <a:endParaRPr lang="en-GB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982E82-B1F5-7F2F-CD75-BE07B8FE1FBE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W2339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0D756B-CE20-48CD-80B2-981744C5ADA7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W2340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39FDE1-65E0-4793-859C-967EC1E2CFB0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W2341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205151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21800-C9DB-4F63-31D0-CC2E4FB4F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B3EF66-049D-741C-09A8-5389688C2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34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F12F008-50F4-8776-5F03-DF188503E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C236D2-C21D-3AA1-4E6D-07A7188EF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A6A5BF-33D3-4246-7956-7B105390CE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055490-9CB2-E96B-AC24-2A4F3CE27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4826"/>
            <a:ext cx="1527036" cy="22905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B6B0339-2433-4839-78CB-4B58FFA961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F884E9-FE9C-4444-01F7-FD70C9FE4D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78C1DC-9AFD-642B-2350-E8F1213EB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174F694-4B1A-C4B8-9E64-612A38E38510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W2353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625DCA-85B2-85AC-D676-ADD9E523B056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W2354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477AE2-0A35-A5F3-2558-3E5708D103A3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W2355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A2B8A9-E5BD-DDA1-17C4-3F055DF63C78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W2356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3C659B2-146F-C87B-C790-58B3A8E5B7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AF5A444-3E00-02F1-FAB5-A5D259643B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2D08359-B1F3-B76A-D82D-19E4BF94DA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6521164"/>
            <a:ext cx="1531226" cy="22968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7C3AA-5590-ABBE-CCB2-00794E52BB5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6521164"/>
            <a:ext cx="1531226" cy="22968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94B70B7-D33D-710F-12D6-EDF276A2758E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W2357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9A4A4E-7A25-9211-37D1-B7DAC41395F8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W2358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FC71F1-A114-B317-873B-8C85C2C2D362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W2359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478DAD8-54BC-7743-8207-4EF00649086C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W2360</a:t>
            </a:r>
            <a:endParaRPr lang="en-GB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D7CCF4-7CA0-FB11-C627-473CC5BEE8F9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W2350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CCE31F-3647-6BC4-BFC6-72C5AFBE2540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W2351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E9995B-8678-BD24-A467-F058058F17DB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W2352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211291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64399-DF17-9123-FE3C-007C27560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EE7E25-A47B-A127-B5A0-AF4835D3F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35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CC0B18A-3B55-FB0B-9FB9-D15F86CEF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590733"/>
            <a:ext cx="1531226" cy="229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BD0D01-F183-F642-123B-974FE2BDE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590733"/>
            <a:ext cx="1531226" cy="2296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A3C11F-382D-6F56-C336-48ADB470C1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590733"/>
            <a:ext cx="1531226" cy="22968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78F252-31A1-0863-03C8-95367B5CB7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3584826"/>
            <a:ext cx="1527036" cy="22905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B82ECBB-6D1E-A53E-B94D-D00B706E3B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3581683"/>
            <a:ext cx="1531226" cy="22968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98EB99-78A8-1837-2D8D-2B58FF9B19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3581683"/>
            <a:ext cx="1531226" cy="2296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FD15D21-6F09-8096-FB1E-340735D8A5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3581683"/>
            <a:ext cx="1531226" cy="22968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24CB9EC-D750-17F4-5A98-931D1DE25CEC}"/>
              </a:ext>
            </a:extLst>
          </p:cNvPr>
          <p:cNvSpPr txBox="1"/>
          <p:nvPr/>
        </p:nvSpPr>
        <p:spPr>
          <a:xfrm>
            <a:off x="704056" y="587852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W2364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3B8D98-E53B-3124-0861-D8EA96795DC7}"/>
              </a:ext>
            </a:extLst>
          </p:cNvPr>
          <p:cNvSpPr txBox="1"/>
          <p:nvPr/>
        </p:nvSpPr>
        <p:spPr>
          <a:xfrm>
            <a:off x="2270520" y="587852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W2365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EEE8C8-7F18-F072-3108-158AED8D173F}"/>
              </a:ext>
            </a:extLst>
          </p:cNvPr>
          <p:cNvSpPr txBox="1"/>
          <p:nvPr/>
        </p:nvSpPr>
        <p:spPr>
          <a:xfrm>
            <a:off x="3836983" y="590561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W2366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0927E5-0951-7269-C315-D10D987031B0}"/>
              </a:ext>
            </a:extLst>
          </p:cNvPr>
          <p:cNvSpPr txBox="1"/>
          <p:nvPr/>
        </p:nvSpPr>
        <p:spPr>
          <a:xfrm>
            <a:off x="5403446" y="587852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W2367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4006A19-D3A1-E565-3DC7-FDF136F37E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073" y="6521165"/>
            <a:ext cx="1531226" cy="2296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7B7CA52-1F74-E48C-B466-20F9C40E9D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6521164"/>
            <a:ext cx="1531226" cy="2296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5F2AD3B-3982-0AD8-D79D-33239128529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7159494"/>
            <a:ext cx="1531226" cy="102017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E6BC35-3120-6A8B-C474-17B1FF64B5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463" y="7159494"/>
            <a:ext cx="1531226" cy="102017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D8C5247-2D7F-D7FE-FA4E-D0B7039A8263}"/>
              </a:ext>
            </a:extLst>
          </p:cNvPr>
          <p:cNvSpPr txBox="1"/>
          <p:nvPr/>
        </p:nvSpPr>
        <p:spPr>
          <a:xfrm>
            <a:off x="704056" y="88180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W2368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05F880-FD41-58D6-B7F4-7DAFFAEFBEC1}"/>
              </a:ext>
            </a:extLst>
          </p:cNvPr>
          <p:cNvSpPr txBox="1"/>
          <p:nvPr/>
        </p:nvSpPr>
        <p:spPr>
          <a:xfrm>
            <a:off x="2270520" y="881800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W2369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D8CD55-25E7-D0D5-FA68-1A182584A324}"/>
              </a:ext>
            </a:extLst>
          </p:cNvPr>
          <p:cNvSpPr txBox="1"/>
          <p:nvPr/>
        </p:nvSpPr>
        <p:spPr>
          <a:xfrm>
            <a:off x="3836983" y="88450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ABE94C-A1F6-8A46-CED2-12BB1747A7ED}"/>
              </a:ext>
            </a:extLst>
          </p:cNvPr>
          <p:cNvSpPr txBox="1"/>
          <p:nvPr/>
        </p:nvSpPr>
        <p:spPr>
          <a:xfrm>
            <a:off x="5403446" y="881800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W2371</a:t>
            </a:r>
            <a:endParaRPr lang="en-GB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C66F22-C4EB-6560-9F72-60C5DA19DCD8}"/>
              </a:ext>
            </a:extLst>
          </p:cNvPr>
          <p:cNvSpPr txBox="1"/>
          <p:nvPr/>
        </p:nvSpPr>
        <p:spPr>
          <a:xfrm>
            <a:off x="961503" y="288757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W2361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52C4BF-1004-006F-E842-D182CD7EFD92}"/>
              </a:ext>
            </a:extLst>
          </p:cNvPr>
          <p:cNvSpPr txBox="1"/>
          <p:nvPr/>
        </p:nvSpPr>
        <p:spPr>
          <a:xfrm>
            <a:off x="2713740" y="28875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W2362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D6B6EE-5A33-5708-76D3-E13F5CE710FD}"/>
              </a:ext>
            </a:extLst>
          </p:cNvPr>
          <p:cNvSpPr txBox="1"/>
          <p:nvPr/>
        </p:nvSpPr>
        <p:spPr>
          <a:xfrm>
            <a:off x="4350161" y="286907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W2363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7821021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0C817-6EAF-4FBA-93F4-E1B37F82C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12A52E-3560-1F4B-C9B9-452F70F2B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pPr/>
              <a:t>36</a:t>
            </a:fld>
            <a:endParaRPr lang="en-GB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65BFB63-E67A-E717-8C97-389B23068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20" y="1100254"/>
            <a:ext cx="1531226" cy="12777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889CE4-9B12-EF91-75B2-CE9177B59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849" y="1100254"/>
            <a:ext cx="1531226" cy="12777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E4A659-DC0D-62E7-221E-8E5960FC1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2178" y="1484586"/>
            <a:ext cx="1531226" cy="5091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35DD76-91CD-50A0-DAA7-50FC97F141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168" y="4476233"/>
            <a:ext cx="1527036" cy="5077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EE6E90C-D2CC-40FD-9FF9-6F64B1E9BF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37" y="4475536"/>
            <a:ext cx="1531226" cy="5091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DF14C5E-C747-348D-134B-CE9D7AE592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4475536"/>
            <a:ext cx="1531226" cy="5091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F7905B-9869-E621-6A32-A43C7574055F}"/>
              </a:ext>
            </a:extLst>
          </p:cNvPr>
          <p:cNvSpPr txBox="1"/>
          <p:nvPr/>
        </p:nvSpPr>
        <p:spPr>
          <a:xfrm>
            <a:off x="704056" y="5031361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W2375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0A6C5F-CFAD-0C5B-9E16-DA276B581586}"/>
              </a:ext>
            </a:extLst>
          </p:cNvPr>
          <p:cNvSpPr txBox="1"/>
          <p:nvPr/>
        </p:nvSpPr>
        <p:spPr>
          <a:xfrm>
            <a:off x="2270520" y="503136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W2376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A3EC21-3E46-9D31-AD74-56FD18AC9BEE}"/>
              </a:ext>
            </a:extLst>
          </p:cNvPr>
          <p:cNvSpPr txBox="1"/>
          <p:nvPr/>
        </p:nvSpPr>
        <p:spPr>
          <a:xfrm>
            <a:off x="3836983" y="5058450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W2377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F9584F-0FB2-6F2D-793C-911275D67BE6}"/>
              </a:ext>
            </a:extLst>
          </p:cNvPr>
          <p:cNvSpPr txBox="1"/>
          <p:nvPr/>
        </p:nvSpPr>
        <p:spPr>
          <a:xfrm>
            <a:off x="961503" y="250969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W2372</a:t>
            </a:r>
            <a:endParaRPr lang="en-GB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20F8D4-504B-A755-BC2C-75FD04EE97F9}"/>
              </a:ext>
            </a:extLst>
          </p:cNvPr>
          <p:cNvSpPr txBox="1"/>
          <p:nvPr/>
        </p:nvSpPr>
        <p:spPr>
          <a:xfrm>
            <a:off x="2678503" y="2517199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W2373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1E85638-4BA4-E08E-C104-4EA1E8CBA469}"/>
              </a:ext>
            </a:extLst>
          </p:cNvPr>
          <p:cNvSpPr txBox="1"/>
          <p:nvPr/>
        </p:nvSpPr>
        <p:spPr>
          <a:xfrm>
            <a:off x="4350161" y="2505248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W2374</a:t>
            </a:r>
            <a:endParaRPr lang="en-GB" sz="1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B575C9-E6B0-EA02-685F-90DB5E8CA0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01" y="5696183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7CD860-85FA-4215-4A8A-BC50F4CCBC1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451" y="5696182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C6FA2E-4825-E1B5-15B8-08021A9595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01" y="5695657"/>
            <a:ext cx="1254103" cy="12541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C0EDD4-31A9-51A4-D02A-B5423696C81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798" y="5694802"/>
            <a:ext cx="1254103" cy="12541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530DD0-6412-BCFD-A6C3-7619B6EE1D0B}"/>
              </a:ext>
            </a:extLst>
          </p:cNvPr>
          <p:cNvSpPr txBox="1"/>
          <p:nvPr/>
        </p:nvSpPr>
        <p:spPr>
          <a:xfrm>
            <a:off x="840522" y="699955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W2378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DD9D91-3990-D20B-257A-C917ADC1E60D}"/>
              </a:ext>
            </a:extLst>
          </p:cNvPr>
          <p:cNvSpPr txBox="1"/>
          <p:nvPr/>
        </p:nvSpPr>
        <p:spPr>
          <a:xfrm>
            <a:off x="2320872" y="6999554"/>
            <a:ext cx="827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W2378B</a:t>
            </a:r>
            <a:endParaRPr lang="en-GB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31B77C-0AA2-8482-662E-74662BA3B2B9}"/>
              </a:ext>
            </a:extLst>
          </p:cNvPr>
          <p:cNvSpPr txBox="1"/>
          <p:nvPr/>
        </p:nvSpPr>
        <p:spPr>
          <a:xfrm>
            <a:off x="3821869" y="698778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W2379</a:t>
            </a:r>
            <a:endParaRPr lang="en-GB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690CFC-7A08-C777-4A3D-6B8A84CC533C}"/>
              </a:ext>
            </a:extLst>
          </p:cNvPr>
          <p:cNvSpPr txBox="1"/>
          <p:nvPr/>
        </p:nvSpPr>
        <p:spPr>
          <a:xfrm>
            <a:off x="5302218" y="6987786"/>
            <a:ext cx="827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W2379B</a:t>
            </a:r>
            <a:endParaRPr lang="en-GB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62D64B4-E6EE-1BD8-275D-2338F10A6E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101" y="7551643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D5577BE-9696-3204-C34D-77123EA390A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1451" y="7551642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24543C2-FF23-E52E-DD2F-ECCF000E766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1801" y="7551117"/>
            <a:ext cx="1254103" cy="125410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B905802-727D-A3A8-565F-FAD38345A17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32798" y="7550262"/>
            <a:ext cx="1254103" cy="125410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AB8F24B-99E7-5712-0810-BBBDAB4FC9EE}"/>
              </a:ext>
            </a:extLst>
          </p:cNvPr>
          <p:cNvSpPr txBox="1"/>
          <p:nvPr/>
        </p:nvSpPr>
        <p:spPr>
          <a:xfrm>
            <a:off x="840522" y="885501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W2380</a:t>
            </a:r>
            <a:endParaRPr lang="en-GB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2B03CF-4E8C-2A2E-D9E6-710AB5AEBA88}"/>
              </a:ext>
            </a:extLst>
          </p:cNvPr>
          <p:cNvSpPr txBox="1"/>
          <p:nvPr/>
        </p:nvSpPr>
        <p:spPr>
          <a:xfrm>
            <a:off x="2320872" y="8855014"/>
            <a:ext cx="827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W2380B</a:t>
            </a:r>
            <a:endParaRPr lang="en-GB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84CB67D-039A-DBEA-4E75-6F2919FCB690}"/>
              </a:ext>
            </a:extLst>
          </p:cNvPr>
          <p:cNvSpPr txBox="1"/>
          <p:nvPr/>
        </p:nvSpPr>
        <p:spPr>
          <a:xfrm>
            <a:off x="3821869" y="8843246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W2381</a:t>
            </a:r>
            <a:endParaRPr lang="en-GB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C12DD9-0F38-A3BC-660A-DD248F83A58C}"/>
              </a:ext>
            </a:extLst>
          </p:cNvPr>
          <p:cNvSpPr txBox="1"/>
          <p:nvPr/>
        </p:nvSpPr>
        <p:spPr>
          <a:xfrm>
            <a:off x="5302218" y="8843246"/>
            <a:ext cx="827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W2381B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7705167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92EA5C-BA46-07B7-BD13-C55AEE427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37</a:t>
            </a:fld>
            <a:endParaRPr lang="en-GB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4E22B81B-5A24-B16A-3018-50643A783623}"/>
              </a:ext>
            </a:extLst>
          </p:cNvPr>
          <p:cNvSpPr txBox="1">
            <a:spLocks/>
          </p:cNvSpPr>
          <p:nvPr/>
        </p:nvSpPr>
        <p:spPr>
          <a:xfrm>
            <a:off x="5886450" y="1087997"/>
            <a:ext cx="868256" cy="15755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27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65A092-1B98-4C6A-BF0B-A701BF2E6FBE}" type="slidenum">
              <a:rPr lang="en-GB" smtClean="0"/>
              <a:pPr/>
              <a:t>37</a:t>
            </a:fld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B18090D-657F-388E-CF17-80A1A2B5F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8DE5211-AFBC-16FE-E984-AFB39CA57D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527BE50-0668-3A92-0856-FD1234BE9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2482580-E6A4-9295-47B8-80B3172E20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7EA48E4-4569-97C4-93A2-0C98A62A44BA}"/>
              </a:ext>
            </a:extLst>
          </p:cNvPr>
          <p:cNvSpPr txBox="1"/>
          <p:nvPr/>
        </p:nvSpPr>
        <p:spPr>
          <a:xfrm>
            <a:off x="943248" y="59440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W2385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01F5349-9D27-3117-0C5A-2DFEDA8E4D6A}"/>
              </a:ext>
            </a:extLst>
          </p:cNvPr>
          <p:cNvSpPr txBox="1"/>
          <p:nvPr/>
        </p:nvSpPr>
        <p:spPr>
          <a:xfrm>
            <a:off x="2423599" y="594404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W2385B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6532B9D-A932-D30F-1EC8-68BA373D771E}"/>
              </a:ext>
            </a:extLst>
          </p:cNvPr>
          <p:cNvSpPr txBox="1"/>
          <p:nvPr/>
        </p:nvSpPr>
        <p:spPr>
          <a:xfrm>
            <a:off x="3924595" y="593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W2386</a:t>
            </a:r>
            <a:endParaRPr lang="en-GB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B5A7D3A-A1E6-1EF8-C0A9-E99BAEC6192D}"/>
              </a:ext>
            </a:extLst>
          </p:cNvPr>
          <p:cNvSpPr txBox="1"/>
          <p:nvPr/>
        </p:nvSpPr>
        <p:spPr>
          <a:xfrm>
            <a:off x="5404943" y="5932275"/>
            <a:ext cx="941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W2386B</a:t>
            </a:r>
            <a:endParaRPr lang="en-GB" sz="14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BBCAC90-44F1-F084-12DA-0739C81244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4F4A5D2-932B-6741-BB41-69B5E924E5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07CB35E-7DFC-38DF-4D9B-288D968496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61BB709-E2A0-C2E6-D367-DCC8A6B35B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64256CC9-4ABE-AD52-26A9-84A692B66A22}"/>
              </a:ext>
            </a:extLst>
          </p:cNvPr>
          <p:cNvSpPr txBox="1"/>
          <p:nvPr/>
        </p:nvSpPr>
        <p:spPr>
          <a:xfrm>
            <a:off x="943248" y="77995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W2387</a:t>
            </a:r>
            <a:endParaRPr lang="en-GB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05CB3B-EBF9-3FF5-C8F4-4BFC5A22D3E3}"/>
              </a:ext>
            </a:extLst>
          </p:cNvPr>
          <p:cNvSpPr txBox="1"/>
          <p:nvPr/>
        </p:nvSpPr>
        <p:spPr>
          <a:xfrm>
            <a:off x="2423599" y="7799503"/>
            <a:ext cx="840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W2387B</a:t>
            </a:r>
            <a:endParaRPr lang="en-GB" sz="1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33B49B-81B8-FC69-79AE-B3CFF6F434E9}"/>
              </a:ext>
            </a:extLst>
          </p:cNvPr>
          <p:cNvSpPr txBox="1"/>
          <p:nvPr/>
        </p:nvSpPr>
        <p:spPr>
          <a:xfrm>
            <a:off x="3924595" y="778773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W2388</a:t>
            </a:r>
            <a:endParaRPr lang="en-GB" sz="1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B923DF-CE49-FF4F-9050-3EABAB787EC7}"/>
              </a:ext>
            </a:extLst>
          </p:cNvPr>
          <p:cNvSpPr txBox="1"/>
          <p:nvPr/>
        </p:nvSpPr>
        <p:spPr>
          <a:xfrm>
            <a:off x="5404943" y="7787735"/>
            <a:ext cx="8404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W2388B</a:t>
            </a:r>
            <a:endParaRPr lang="en-GB" sz="1400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E6F96D56-F76F-9414-34E2-267181B759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E3EE4D7-AA49-04A0-8596-60FDE851CA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2B118F7-0754-E443-F874-3374345E7C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D27D61B-F082-5BF7-742D-EF4C7BDBD2D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1F7878C-7384-F9FF-1B19-5640CF47C980}"/>
              </a:ext>
            </a:extLst>
          </p:cNvPr>
          <p:cNvSpPr txBox="1"/>
          <p:nvPr/>
        </p:nvSpPr>
        <p:spPr>
          <a:xfrm>
            <a:off x="984069" y="95254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W2389</a:t>
            </a:r>
            <a:endParaRPr lang="en-GB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F748E4A-710C-9D2A-F85D-919044F4F2D1}"/>
              </a:ext>
            </a:extLst>
          </p:cNvPr>
          <p:cNvSpPr txBox="1"/>
          <p:nvPr/>
        </p:nvSpPr>
        <p:spPr>
          <a:xfrm>
            <a:off x="2464419" y="9525443"/>
            <a:ext cx="900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W2389B</a:t>
            </a:r>
            <a:endParaRPr lang="en-GB" sz="1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23EE7A4-D0CA-C46F-F802-AEBAAAE75F53}"/>
              </a:ext>
            </a:extLst>
          </p:cNvPr>
          <p:cNvSpPr txBox="1"/>
          <p:nvPr/>
        </p:nvSpPr>
        <p:spPr>
          <a:xfrm>
            <a:off x="3965416" y="95136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W2390</a:t>
            </a:r>
            <a:endParaRPr lang="en-GB" sz="14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B7EF437-4C0F-EFD1-2345-BB1EDF049EB0}"/>
              </a:ext>
            </a:extLst>
          </p:cNvPr>
          <p:cNvSpPr txBox="1"/>
          <p:nvPr/>
        </p:nvSpPr>
        <p:spPr>
          <a:xfrm>
            <a:off x="5445764" y="9513675"/>
            <a:ext cx="94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W2390B</a:t>
            </a:r>
            <a:endParaRPr lang="en-GB" sz="1400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30BFB395-8588-33E0-3B56-C78587D985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736ABA3-3C9E-401C-965F-0E3283DB4EC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96EDDFF-52AA-F28F-6673-8C4FC8A60E5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11D2411-340F-A2A2-9D24-32AD0D35E20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9A02605C-DB77-A3D4-AF42-DECCA95E75DC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W2383</a:t>
            </a:r>
            <a:endParaRPr lang="en-GB" sz="14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C824315-9112-A84B-810A-F2330776C619}"/>
              </a:ext>
            </a:extLst>
          </p:cNvPr>
          <p:cNvSpPr txBox="1"/>
          <p:nvPr/>
        </p:nvSpPr>
        <p:spPr>
          <a:xfrm>
            <a:off x="2423599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W2383B</a:t>
            </a:r>
            <a:endParaRPr lang="en-GB" sz="14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E6B6D97-4F41-73AC-0457-CFCF511C5655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W2384</a:t>
            </a:r>
            <a:endParaRPr lang="en-GB" sz="14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72C2CA3-F38D-2DE8-26EE-03AAF5BE9C3B}"/>
              </a:ext>
            </a:extLst>
          </p:cNvPr>
          <p:cNvSpPr txBox="1"/>
          <p:nvPr/>
        </p:nvSpPr>
        <p:spPr>
          <a:xfrm>
            <a:off x="5404943" y="4252184"/>
            <a:ext cx="984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W2384B</a:t>
            </a:r>
            <a:endParaRPr lang="en-GB" sz="1400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E1FC8801-89B1-AE83-DDFD-9B812B65923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9E321FA-E4FE-E44A-2D34-86746FDDFC1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68DCD8C3-3903-937F-8C61-8557DAD3BDB6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W2382</a:t>
            </a:r>
            <a:endParaRPr lang="en-GB" sz="14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EB54FED-4822-0DBE-A25B-D32DBC5A8876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W2382B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095655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BAE038-60A2-69DB-B53A-7E9A78D1B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38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B42739-166C-B29F-FEA0-EFBC46C10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C904A0-F36A-D9AF-6E23-FB813F0760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E2D6F9-58A1-8FCC-A792-6647C18212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54B8EB-0354-BDF9-C4A0-2379D9C4A6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8E9D30-8C62-77D6-2239-87A309912DF7}"/>
              </a:ext>
            </a:extLst>
          </p:cNvPr>
          <p:cNvSpPr txBox="1"/>
          <p:nvPr/>
        </p:nvSpPr>
        <p:spPr>
          <a:xfrm>
            <a:off x="943248" y="59440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W2394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B62C14-586B-CF79-7527-2FF700E62467}"/>
              </a:ext>
            </a:extLst>
          </p:cNvPr>
          <p:cNvSpPr txBox="1"/>
          <p:nvPr/>
        </p:nvSpPr>
        <p:spPr>
          <a:xfrm>
            <a:off x="2423599" y="594404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W2394B</a:t>
            </a:r>
            <a:endParaRPr lang="en-GB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4D72AD-B56E-4210-FE0A-5FF44B3CF5EF}"/>
              </a:ext>
            </a:extLst>
          </p:cNvPr>
          <p:cNvSpPr txBox="1"/>
          <p:nvPr/>
        </p:nvSpPr>
        <p:spPr>
          <a:xfrm>
            <a:off x="3924595" y="593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W2395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8836E4-6918-532E-832F-9239C7012E27}"/>
              </a:ext>
            </a:extLst>
          </p:cNvPr>
          <p:cNvSpPr txBox="1"/>
          <p:nvPr/>
        </p:nvSpPr>
        <p:spPr>
          <a:xfrm>
            <a:off x="5404944" y="593227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W2395B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E8A8EDF-E524-9494-D3A8-5CA995574A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9282316-1595-6B6B-8657-837B83F17F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F77837-09D3-8F51-3AF5-496929D997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230E0C0-A442-9E6F-0C8B-147A56144B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C807906-9E93-3EE4-1886-F3FF1F7954C8}"/>
              </a:ext>
            </a:extLst>
          </p:cNvPr>
          <p:cNvSpPr txBox="1"/>
          <p:nvPr/>
        </p:nvSpPr>
        <p:spPr>
          <a:xfrm>
            <a:off x="943248" y="77995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W2396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0A36F3-A2F1-146C-9F58-D116AA92F6EB}"/>
              </a:ext>
            </a:extLst>
          </p:cNvPr>
          <p:cNvSpPr txBox="1"/>
          <p:nvPr/>
        </p:nvSpPr>
        <p:spPr>
          <a:xfrm>
            <a:off x="2423599" y="779950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W2396B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C1A2F58-E02D-756B-1998-82D60462F6DE}"/>
              </a:ext>
            </a:extLst>
          </p:cNvPr>
          <p:cNvSpPr txBox="1"/>
          <p:nvPr/>
        </p:nvSpPr>
        <p:spPr>
          <a:xfrm>
            <a:off x="3924595" y="778773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W2397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087EBCC-2C61-7C76-E092-FCA66B517E84}"/>
              </a:ext>
            </a:extLst>
          </p:cNvPr>
          <p:cNvSpPr txBox="1"/>
          <p:nvPr/>
        </p:nvSpPr>
        <p:spPr>
          <a:xfrm>
            <a:off x="5404944" y="778773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W2397B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0BE32C1-435C-9018-9EC1-8047DB9A0C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24FCA0C-25AD-9B81-FA5E-02F3957C67F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47591B6-D3C4-0023-BDF9-C74CE819315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0B97277-5377-F411-DD2D-B55D55003B8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F1D09A9-3F4F-3DE6-5E5F-BEA9787742D0}"/>
              </a:ext>
            </a:extLst>
          </p:cNvPr>
          <p:cNvSpPr txBox="1"/>
          <p:nvPr/>
        </p:nvSpPr>
        <p:spPr>
          <a:xfrm>
            <a:off x="984069" y="95254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W2398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D8A294A-2016-A4D3-BC0E-901C6EB28CCA}"/>
              </a:ext>
            </a:extLst>
          </p:cNvPr>
          <p:cNvSpPr txBox="1"/>
          <p:nvPr/>
        </p:nvSpPr>
        <p:spPr>
          <a:xfrm>
            <a:off x="2464420" y="9525443"/>
            <a:ext cx="984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W2398B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C2D4371-2D92-34C1-84A1-E9BD33F48DC3}"/>
              </a:ext>
            </a:extLst>
          </p:cNvPr>
          <p:cNvSpPr txBox="1"/>
          <p:nvPr/>
        </p:nvSpPr>
        <p:spPr>
          <a:xfrm>
            <a:off x="3965416" y="95136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W2399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B16ED6-F995-CD0C-23D8-3F7856F170A4}"/>
              </a:ext>
            </a:extLst>
          </p:cNvPr>
          <p:cNvSpPr txBox="1"/>
          <p:nvPr/>
        </p:nvSpPr>
        <p:spPr>
          <a:xfrm>
            <a:off x="5445764" y="9513675"/>
            <a:ext cx="900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W2399B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DD30FEE-83B1-4F0A-84D2-31A454A577A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636F48C-058C-3BB4-40D0-EA85ACFAF84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30ECD2C-E56C-64E0-F9DF-AC6A35A0957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0FB4840-C976-1FF2-9CF0-29F0113D154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C0D2856-49B0-6AF9-8A6D-066EFDD9BBCC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W2392</a:t>
            </a:r>
            <a:endParaRPr lang="en-GB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C61345-35C3-6DFB-2C9E-50CA4A3EC814}"/>
              </a:ext>
            </a:extLst>
          </p:cNvPr>
          <p:cNvSpPr txBox="1"/>
          <p:nvPr/>
        </p:nvSpPr>
        <p:spPr>
          <a:xfrm>
            <a:off x="2423599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W2392B</a:t>
            </a:r>
            <a:endParaRPr lang="en-GB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2ACAFD-3AEA-D00C-845C-E1E2B8E03EBF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W2393</a:t>
            </a:r>
            <a:endParaRPr lang="en-GB" sz="1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DEE81FD-070C-25E2-BB73-B0EA58A422B4}"/>
              </a:ext>
            </a:extLst>
          </p:cNvPr>
          <p:cNvSpPr txBox="1"/>
          <p:nvPr/>
        </p:nvSpPr>
        <p:spPr>
          <a:xfrm>
            <a:off x="5404943" y="4252184"/>
            <a:ext cx="941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W2393B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00DB30D-52CF-5395-1FD9-0824FCD782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904FE4C-965A-6D27-B391-DFF5A2B19F8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492FD5C-C005-8AB5-DC64-9F0EA682424A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W2391</a:t>
            </a:r>
            <a:endParaRPr lang="en-GB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1F44B08-890E-3EF4-672E-045CCD1580AF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W2391B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1188200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771B89-F3DE-A079-9FC8-969FA086E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39</a:t>
            </a:fld>
            <a:endParaRPr lang="en-GB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52A3E87F-E809-0615-8493-C10E55184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8BF5BEB6-F776-9A6A-F83C-41C9ACDE8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69279A1-E0A8-8FF9-ECE0-0D67023CC1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14948448-1968-EF80-E516-58A9FB882A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73EB6AC2-72BB-6A15-E1EA-8F9592B2A3D2}"/>
              </a:ext>
            </a:extLst>
          </p:cNvPr>
          <p:cNvSpPr txBox="1"/>
          <p:nvPr/>
        </p:nvSpPr>
        <p:spPr>
          <a:xfrm>
            <a:off x="943248" y="59440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W2403</a:t>
            </a:r>
            <a:endParaRPr lang="en-GB" sz="14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01C4932-07E8-BBB7-9F67-E46AD4993D53}"/>
              </a:ext>
            </a:extLst>
          </p:cNvPr>
          <p:cNvSpPr txBox="1"/>
          <p:nvPr/>
        </p:nvSpPr>
        <p:spPr>
          <a:xfrm>
            <a:off x="2423599" y="5944043"/>
            <a:ext cx="852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W2403B</a:t>
            </a:r>
            <a:endParaRPr lang="en-GB" sz="14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3829D20-AB89-CAC7-D0F9-4D60AC77EE98}"/>
              </a:ext>
            </a:extLst>
          </p:cNvPr>
          <p:cNvSpPr txBox="1"/>
          <p:nvPr/>
        </p:nvSpPr>
        <p:spPr>
          <a:xfrm>
            <a:off x="3924595" y="593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W2404</a:t>
            </a:r>
            <a:endParaRPr lang="en-GB" sz="14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CBE9CBB-8F46-7191-4206-C1DDEC1B463C}"/>
              </a:ext>
            </a:extLst>
          </p:cNvPr>
          <p:cNvSpPr txBox="1"/>
          <p:nvPr/>
        </p:nvSpPr>
        <p:spPr>
          <a:xfrm>
            <a:off x="5404943" y="5932275"/>
            <a:ext cx="852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W2404B</a:t>
            </a:r>
            <a:endParaRPr lang="en-GB" sz="1400" dirty="0"/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8A9EA737-3A91-573B-7B99-2C3A1210B5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71A59F01-B22E-395D-3083-DA3B215A39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26FC34E6-E043-3B33-999A-F658CE3AAC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06D61F4D-E244-EB68-514A-3F732509B39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F666DBC9-5375-072F-2EC3-C4344353FEF6}"/>
              </a:ext>
            </a:extLst>
          </p:cNvPr>
          <p:cNvSpPr txBox="1"/>
          <p:nvPr/>
        </p:nvSpPr>
        <p:spPr>
          <a:xfrm>
            <a:off x="943248" y="77995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W2405</a:t>
            </a:r>
            <a:endParaRPr lang="en-GB" sz="14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9EE649F-D505-6A3E-F973-BA19BE912B24}"/>
              </a:ext>
            </a:extLst>
          </p:cNvPr>
          <p:cNvSpPr txBox="1"/>
          <p:nvPr/>
        </p:nvSpPr>
        <p:spPr>
          <a:xfrm>
            <a:off x="2423599" y="7799503"/>
            <a:ext cx="852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W2405B</a:t>
            </a:r>
            <a:endParaRPr lang="en-GB" sz="14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E0FFE06-A5D0-76F4-1154-0E8329305BC1}"/>
              </a:ext>
            </a:extLst>
          </p:cNvPr>
          <p:cNvSpPr txBox="1"/>
          <p:nvPr/>
        </p:nvSpPr>
        <p:spPr>
          <a:xfrm>
            <a:off x="3924595" y="778773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W2406</a:t>
            </a:r>
            <a:endParaRPr lang="en-GB" sz="14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26C0163-C6A5-05DE-87D3-CFA3F569E693}"/>
              </a:ext>
            </a:extLst>
          </p:cNvPr>
          <p:cNvSpPr txBox="1"/>
          <p:nvPr/>
        </p:nvSpPr>
        <p:spPr>
          <a:xfrm>
            <a:off x="5404944" y="7787735"/>
            <a:ext cx="8520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W2406B</a:t>
            </a:r>
            <a:endParaRPr lang="en-GB" sz="1400" dirty="0"/>
          </a:p>
        </p:txBody>
      </p:sp>
      <p:pic>
        <p:nvPicPr>
          <p:cNvPr id="87" name="Picture 86">
            <a:extLst>
              <a:ext uri="{FF2B5EF4-FFF2-40B4-BE49-F238E27FC236}">
                <a16:creationId xmlns:a16="http://schemas.microsoft.com/office/drawing/2014/main" id="{0EACF4F9-07A2-1A16-1061-B4AB26D813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1AD6F1C2-56DD-9609-A796-6C5B17DA1C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4F909090-BA7B-1BA4-07F2-9A05E9886D7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AEEBF7CE-8608-D44D-2357-A6CDA6CE3F1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17FB0F46-ED48-E7FB-C76D-D8EE08568B2C}"/>
              </a:ext>
            </a:extLst>
          </p:cNvPr>
          <p:cNvSpPr txBox="1"/>
          <p:nvPr/>
        </p:nvSpPr>
        <p:spPr>
          <a:xfrm>
            <a:off x="984069" y="95254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W2407</a:t>
            </a:r>
            <a:endParaRPr lang="en-GB" sz="14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F489183-D23A-AD02-623B-FAA263EED088}"/>
              </a:ext>
            </a:extLst>
          </p:cNvPr>
          <p:cNvSpPr txBox="1"/>
          <p:nvPr/>
        </p:nvSpPr>
        <p:spPr>
          <a:xfrm>
            <a:off x="2464419" y="9525443"/>
            <a:ext cx="811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W2407B</a:t>
            </a:r>
            <a:endParaRPr lang="en-GB" sz="14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BDF4193-5B7D-D45C-E7B0-A4A01932E00F}"/>
              </a:ext>
            </a:extLst>
          </p:cNvPr>
          <p:cNvSpPr txBox="1"/>
          <p:nvPr/>
        </p:nvSpPr>
        <p:spPr>
          <a:xfrm>
            <a:off x="3965416" y="95136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W2408</a:t>
            </a:r>
            <a:endParaRPr lang="en-GB" sz="14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C48F942-3B8E-D2D2-7D04-B7FEF3D479E5}"/>
              </a:ext>
            </a:extLst>
          </p:cNvPr>
          <p:cNvSpPr txBox="1"/>
          <p:nvPr/>
        </p:nvSpPr>
        <p:spPr>
          <a:xfrm>
            <a:off x="5445764" y="9513675"/>
            <a:ext cx="921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W2408B</a:t>
            </a:r>
            <a:endParaRPr lang="en-GB" sz="1400" dirty="0"/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73D491F5-1C1D-9540-3303-D2959C41345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ECEE5260-5130-D07C-EC64-22D0317879B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7D55E224-332D-0437-A111-1237E71F14E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71C30999-A7E6-30DA-C7AA-F11B8C3DF92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DD370667-2010-8673-CDA2-C1CC62C24831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W2401</a:t>
            </a:r>
            <a:endParaRPr lang="en-GB" sz="1400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914CE4B-584B-E0F2-E010-588ABB269213}"/>
              </a:ext>
            </a:extLst>
          </p:cNvPr>
          <p:cNvSpPr txBox="1"/>
          <p:nvPr/>
        </p:nvSpPr>
        <p:spPr>
          <a:xfrm>
            <a:off x="2423598" y="4263952"/>
            <a:ext cx="852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W2401B</a:t>
            </a:r>
            <a:endParaRPr lang="en-GB" sz="1400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0DA7F49-D0D9-C580-3CDC-91AC0B306B68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W2402</a:t>
            </a:r>
            <a:endParaRPr lang="en-GB" sz="1400" dirty="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81571FC-A497-C787-EB08-85182BCECFE3}"/>
              </a:ext>
            </a:extLst>
          </p:cNvPr>
          <p:cNvSpPr txBox="1"/>
          <p:nvPr/>
        </p:nvSpPr>
        <p:spPr>
          <a:xfrm>
            <a:off x="5404943" y="4252184"/>
            <a:ext cx="962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W2402B</a:t>
            </a:r>
            <a:endParaRPr lang="en-GB" sz="1400" dirty="0"/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D7AEA849-D8F0-F7A1-EF58-08A129590FB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AB7B314-6919-C749-3F2C-10FDA508774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AED90170-A85D-8682-ADBE-755A16C23726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W2400</a:t>
            </a:r>
            <a:endParaRPr lang="en-GB" sz="14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93FB7FF3-A4BC-C929-9565-971194622B38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W2400B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043288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4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767424-6AC1-4629-9371-2962423F92B7}"/>
              </a:ext>
            </a:extLst>
          </p:cNvPr>
          <p:cNvSpPr txBox="1"/>
          <p:nvPr/>
        </p:nvSpPr>
        <p:spPr>
          <a:xfrm>
            <a:off x="1008851" y="29282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909522-7154-4841-819E-CB7CD7AA25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70" y="767507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64549C-9B0C-412D-8AB4-EF9D4C58BD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547" y="767507"/>
            <a:ext cx="143870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8D243D3-1762-453C-B782-F8543FDBA1FD}"/>
              </a:ext>
            </a:extLst>
          </p:cNvPr>
          <p:cNvSpPr txBox="1"/>
          <p:nvPr/>
        </p:nvSpPr>
        <p:spPr>
          <a:xfrm>
            <a:off x="2566823" y="29282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W2026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41B44D8-D517-4919-8F56-DE437476D8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12" y="767507"/>
            <a:ext cx="1434187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5D75362-092C-45E9-B815-6678D5700A89}"/>
              </a:ext>
            </a:extLst>
          </p:cNvPr>
          <p:cNvSpPr txBox="1"/>
          <p:nvPr/>
        </p:nvSpPr>
        <p:spPr>
          <a:xfrm>
            <a:off x="4121630" y="29282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W2027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1AE7193-E541-4EF9-8452-987D82F24B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87" y="3872617"/>
            <a:ext cx="1435988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F71833E-6C52-423C-9F94-3697638F6556}"/>
              </a:ext>
            </a:extLst>
          </p:cNvPr>
          <p:cNvSpPr txBox="1"/>
          <p:nvPr/>
        </p:nvSpPr>
        <p:spPr>
          <a:xfrm>
            <a:off x="659306" y="603338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W2028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3673877-B0EE-42A2-948A-11C9F38129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530" y="3872617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00141C1-06C5-4DE5-B66D-672FA6E4F129}"/>
              </a:ext>
            </a:extLst>
          </p:cNvPr>
          <p:cNvSpPr txBox="1"/>
          <p:nvPr/>
        </p:nvSpPr>
        <p:spPr>
          <a:xfrm>
            <a:off x="2217278" y="603338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W2029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5DE25C75-9188-4F32-AAC2-DA06D052B95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198" y="3872616"/>
            <a:ext cx="1442327" cy="21607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E925C64-0F19-4BCB-80D2-E3A784740E39}"/>
              </a:ext>
            </a:extLst>
          </p:cNvPr>
          <p:cNvSpPr txBox="1"/>
          <p:nvPr/>
        </p:nvSpPr>
        <p:spPr>
          <a:xfrm>
            <a:off x="3841286" y="603338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W2030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F14FD04F-3869-4087-9ECE-2763B95919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866" y="3872615"/>
            <a:ext cx="1437794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22AAE525-4C58-4779-99F8-2A9533CEA45F}"/>
              </a:ext>
            </a:extLst>
          </p:cNvPr>
          <p:cNvSpPr txBox="1"/>
          <p:nvPr/>
        </p:nvSpPr>
        <p:spPr>
          <a:xfrm>
            <a:off x="5430688" y="603338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W2031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2DFB5D43-A6B1-4748-9785-2A8A6E013D1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77" y="6795022"/>
            <a:ext cx="1436898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83B3E510-5570-4D41-A756-1291B2D6F4B3}"/>
              </a:ext>
            </a:extLst>
          </p:cNvPr>
          <p:cNvSpPr txBox="1"/>
          <p:nvPr/>
        </p:nvSpPr>
        <p:spPr>
          <a:xfrm>
            <a:off x="658851" y="895579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W2032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D73A79BD-BBF9-4C75-88B8-2F749E7A9E2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530" y="6795022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2B1453AE-67B3-40D3-BD63-ED934BDB4F1E}"/>
              </a:ext>
            </a:extLst>
          </p:cNvPr>
          <p:cNvSpPr txBox="1"/>
          <p:nvPr/>
        </p:nvSpPr>
        <p:spPr>
          <a:xfrm>
            <a:off x="2217278" y="895469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W2033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BAF20BCA-7653-4E9F-8D9A-5CAF62166C1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199" y="6795022"/>
            <a:ext cx="1437976" cy="2159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EAFA0CDD-718B-460F-9F98-0A1589412DA1}"/>
              </a:ext>
            </a:extLst>
          </p:cNvPr>
          <p:cNvSpPr txBox="1"/>
          <p:nvPr/>
        </p:nvSpPr>
        <p:spPr>
          <a:xfrm>
            <a:off x="3839112" y="895639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W2034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61F05BDF-666F-442B-9426-F93703E64FC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330" y="6795022"/>
            <a:ext cx="1437976" cy="2159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B038B244-A7DD-4A16-9796-AD5AF3843930}"/>
              </a:ext>
            </a:extLst>
          </p:cNvPr>
          <p:cNvSpPr txBox="1"/>
          <p:nvPr/>
        </p:nvSpPr>
        <p:spPr>
          <a:xfrm>
            <a:off x="5428243" y="8954699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W2035</a:t>
            </a:r>
          </a:p>
        </p:txBody>
      </p:sp>
    </p:spTree>
    <p:extLst>
      <p:ext uri="{BB962C8B-B14F-4D97-AF65-F5344CB8AC3E}">
        <p14:creationId xmlns:p14="http://schemas.microsoft.com/office/powerpoint/2010/main" val="9137406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69B12C-7202-D2AC-9DC2-F64870947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40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3082EA-5E69-8C13-1794-405D71F3C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4640672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AC9D51-A3FE-C475-1753-751CD98B23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4640671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69E892-5F2D-63E3-6659-0648071CA1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4640146"/>
            <a:ext cx="1254103" cy="1254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7CA719-4CCB-AA2C-06CD-A03BC9F925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4639291"/>
            <a:ext cx="1254103" cy="12541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FDEB21-CAF6-0DC2-9D26-F5AD0D367D7F}"/>
              </a:ext>
            </a:extLst>
          </p:cNvPr>
          <p:cNvSpPr txBox="1"/>
          <p:nvPr/>
        </p:nvSpPr>
        <p:spPr>
          <a:xfrm>
            <a:off x="943248" y="59440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W2412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F073D6-8DD2-F797-7541-BD76C833C4A8}"/>
              </a:ext>
            </a:extLst>
          </p:cNvPr>
          <p:cNvSpPr txBox="1"/>
          <p:nvPr/>
        </p:nvSpPr>
        <p:spPr>
          <a:xfrm>
            <a:off x="2423599" y="594404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W24121B</a:t>
            </a:r>
            <a:endParaRPr lang="en-GB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DC3CE6-6C74-4CCF-7A41-D4C1676C0326}"/>
              </a:ext>
            </a:extLst>
          </p:cNvPr>
          <p:cNvSpPr txBox="1"/>
          <p:nvPr/>
        </p:nvSpPr>
        <p:spPr>
          <a:xfrm>
            <a:off x="3924595" y="59322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W2413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F723DF-F06A-C61D-C4D4-456A3FD5D3B5}"/>
              </a:ext>
            </a:extLst>
          </p:cNvPr>
          <p:cNvSpPr txBox="1"/>
          <p:nvPr/>
        </p:nvSpPr>
        <p:spPr>
          <a:xfrm>
            <a:off x="5404944" y="593227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W2413B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3E620E-0E42-C224-62FE-A1598C2DA4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6496132"/>
            <a:ext cx="1254103" cy="125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4A8F98-4147-E1A1-9367-88AD73C648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6496131"/>
            <a:ext cx="1254103" cy="12541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9868142-A5A7-18BF-7392-B8A4462C53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6495606"/>
            <a:ext cx="1254103" cy="1254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DDF7D3-88DD-6833-B4C6-C0681AE2E8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6494751"/>
            <a:ext cx="1254103" cy="12541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EB0A233-832E-0646-0C61-D999F5DAA05E}"/>
              </a:ext>
            </a:extLst>
          </p:cNvPr>
          <p:cNvSpPr txBox="1"/>
          <p:nvPr/>
        </p:nvSpPr>
        <p:spPr>
          <a:xfrm>
            <a:off x="943248" y="779950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W2414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06ABB7-BD46-9548-2AB4-0ACDE355AA3D}"/>
              </a:ext>
            </a:extLst>
          </p:cNvPr>
          <p:cNvSpPr txBox="1"/>
          <p:nvPr/>
        </p:nvSpPr>
        <p:spPr>
          <a:xfrm>
            <a:off x="2423599" y="7799503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W2414B</a:t>
            </a:r>
            <a:endParaRPr lang="en-GB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458D77-F07D-B6C4-711B-D9CC426BC1FF}"/>
              </a:ext>
            </a:extLst>
          </p:cNvPr>
          <p:cNvSpPr txBox="1"/>
          <p:nvPr/>
        </p:nvSpPr>
        <p:spPr>
          <a:xfrm>
            <a:off x="3924595" y="778773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W2415</a:t>
            </a:r>
            <a:endParaRPr lang="en-GB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96B212-1BC5-CCD8-C33F-837BEAB79709}"/>
              </a:ext>
            </a:extLst>
          </p:cNvPr>
          <p:cNvSpPr txBox="1"/>
          <p:nvPr/>
        </p:nvSpPr>
        <p:spPr>
          <a:xfrm>
            <a:off x="5404944" y="7787735"/>
            <a:ext cx="94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W2415B</a:t>
            </a:r>
            <a:endParaRPr lang="en-GB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2B31726-1DBB-EE16-4594-5BC8D1C344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648" y="8222072"/>
            <a:ext cx="1254103" cy="12541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508AAFE-F915-6138-D25F-E3192F57C5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998" y="8222071"/>
            <a:ext cx="1254103" cy="1254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2FF0508-30E3-50C5-0874-AF0F762C3B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5348" y="8221546"/>
            <a:ext cx="1254103" cy="1254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4C2762B-2040-9A89-1D0C-7AFC2F4045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45" y="8220691"/>
            <a:ext cx="1254103" cy="125410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75255EB-C292-BAF5-5A0D-C833ED2A3D73}"/>
              </a:ext>
            </a:extLst>
          </p:cNvPr>
          <p:cNvSpPr txBox="1"/>
          <p:nvPr/>
        </p:nvSpPr>
        <p:spPr>
          <a:xfrm>
            <a:off x="984069" y="9525443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W2416</a:t>
            </a:r>
            <a:endParaRPr lang="en-GB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6C3313-792D-873D-0A35-1338C3A0C6BC}"/>
              </a:ext>
            </a:extLst>
          </p:cNvPr>
          <p:cNvSpPr txBox="1"/>
          <p:nvPr/>
        </p:nvSpPr>
        <p:spPr>
          <a:xfrm>
            <a:off x="2464419" y="9525443"/>
            <a:ext cx="900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W2416B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8BD3722-0BA0-C64C-7D99-C706493B2113}"/>
              </a:ext>
            </a:extLst>
          </p:cNvPr>
          <p:cNvSpPr txBox="1"/>
          <p:nvPr/>
        </p:nvSpPr>
        <p:spPr>
          <a:xfrm>
            <a:off x="3965416" y="9513675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W2417</a:t>
            </a:r>
            <a:endParaRPr lang="en-GB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0F1F832-5558-92BB-B3FF-3380228FBDAD}"/>
              </a:ext>
            </a:extLst>
          </p:cNvPr>
          <p:cNvSpPr txBox="1"/>
          <p:nvPr/>
        </p:nvSpPr>
        <p:spPr>
          <a:xfrm>
            <a:off x="5445764" y="9513675"/>
            <a:ext cx="900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W2417B</a:t>
            </a:r>
            <a:endParaRPr lang="en-GB" sz="1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77FDEA9-E406-191A-C14D-829150C550C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21D5FCA-195B-3B03-D1E2-E1194FC547C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9C0FF93-58CF-C24A-1ACB-11DB3430AC7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D729418-6008-07C6-3572-03A8D84AFBC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9DFAC93-A1B0-BC41-8CDB-BEDAB00FB25A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W2410</a:t>
            </a:r>
            <a:endParaRPr lang="en-GB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C30CDB-1278-8F8C-310F-C239F8861B03}"/>
              </a:ext>
            </a:extLst>
          </p:cNvPr>
          <p:cNvSpPr txBox="1"/>
          <p:nvPr/>
        </p:nvSpPr>
        <p:spPr>
          <a:xfrm>
            <a:off x="2423599" y="4263952"/>
            <a:ext cx="94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W2410B</a:t>
            </a:r>
            <a:endParaRPr lang="en-GB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26E24F8-E243-C8F9-3A94-C1C3FD5D3DE8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W2411</a:t>
            </a:r>
            <a:endParaRPr lang="en-GB" sz="1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A84B42-8B31-BF52-6CC7-35EEC401D0D2}"/>
              </a:ext>
            </a:extLst>
          </p:cNvPr>
          <p:cNvSpPr txBox="1"/>
          <p:nvPr/>
        </p:nvSpPr>
        <p:spPr>
          <a:xfrm>
            <a:off x="5404943" y="4252184"/>
            <a:ext cx="941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W2411B</a:t>
            </a:r>
            <a:endParaRPr lang="en-GB" sz="14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63C20B32-804F-A6B4-B2C1-4997471C78C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48889E4-39A5-AC5A-545E-B1C938B29FE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1A001185-FA7A-6A44-1433-A8C9D305E520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W2409</a:t>
            </a:r>
            <a:endParaRPr lang="en-GB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AFDFB38-0B73-6FD1-157B-83371EFF3DB7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W2409B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725165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708643-D3AE-8295-6538-22F38451D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41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DC5FC1-4992-E8D4-7869-0272B54DB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27" y="2960581"/>
            <a:ext cx="1254103" cy="1254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02723F-CFB1-78D9-01E2-E547073C5B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4177" y="2960580"/>
            <a:ext cx="1254103" cy="1254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F653F6-E8D9-18E9-748C-50A417E34A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4527" y="2960055"/>
            <a:ext cx="1254103" cy="1254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8AEF52-C508-8A83-4609-4C7028A31B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5524" y="2959200"/>
            <a:ext cx="1254103" cy="12541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92BA17-83DA-0790-4E85-1E799184A8D0}"/>
              </a:ext>
            </a:extLst>
          </p:cNvPr>
          <p:cNvSpPr txBox="1"/>
          <p:nvPr/>
        </p:nvSpPr>
        <p:spPr>
          <a:xfrm>
            <a:off x="943248" y="4263952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W2419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CA35B9-95A1-055D-8929-CEA4F920B667}"/>
              </a:ext>
            </a:extLst>
          </p:cNvPr>
          <p:cNvSpPr txBox="1"/>
          <p:nvPr/>
        </p:nvSpPr>
        <p:spPr>
          <a:xfrm>
            <a:off x="2423599" y="4263952"/>
            <a:ext cx="852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W2419B</a:t>
            </a:r>
            <a:endParaRPr lang="en-GB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B3D44C-98D5-F842-7CD0-6C1252587697}"/>
              </a:ext>
            </a:extLst>
          </p:cNvPr>
          <p:cNvSpPr txBox="1"/>
          <p:nvPr/>
        </p:nvSpPr>
        <p:spPr>
          <a:xfrm>
            <a:off x="3924595" y="425218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W2420</a:t>
            </a:r>
            <a:endParaRPr lang="en-GB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37818A-C6A6-746C-451D-0861CEE4294F}"/>
              </a:ext>
            </a:extLst>
          </p:cNvPr>
          <p:cNvSpPr txBox="1"/>
          <p:nvPr/>
        </p:nvSpPr>
        <p:spPr>
          <a:xfrm>
            <a:off x="5404944" y="4252184"/>
            <a:ext cx="852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W2420B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9922289-765A-29F4-FE83-2D77950B46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329" y="1093353"/>
            <a:ext cx="1254103" cy="125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E82EF04-363D-747E-F77B-86AF39CD92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79" y="1093352"/>
            <a:ext cx="1254103" cy="125410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16B623-5A4A-7D12-7DFB-3DE3853A4ECD}"/>
              </a:ext>
            </a:extLst>
          </p:cNvPr>
          <p:cNvSpPr txBox="1"/>
          <p:nvPr/>
        </p:nvSpPr>
        <p:spPr>
          <a:xfrm>
            <a:off x="1968750" y="2396724"/>
            <a:ext cx="715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W2418</a:t>
            </a:r>
            <a:endParaRPr lang="en-GB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E440-0EFD-D5A6-BF34-CF906656BD53}"/>
              </a:ext>
            </a:extLst>
          </p:cNvPr>
          <p:cNvSpPr txBox="1"/>
          <p:nvPr/>
        </p:nvSpPr>
        <p:spPr>
          <a:xfrm>
            <a:off x="3449100" y="2396724"/>
            <a:ext cx="868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W2418B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99044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5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B55901-FDB0-4F50-B33E-1DA542FCB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8" y="785347"/>
            <a:ext cx="143870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127929" y="294611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W2036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A0990C-D79B-47A0-9181-A0AE99A969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225" y="785347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C39E5AD-790B-4AEC-8F93-9C186BC05E0C}"/>
              </a:ext>
            </a:extLst>
          </p:cNvPr>
          <p:cNvSpPr txBox="1"/>
          <p:nvPr/>
        </p:nvSpPr>
        <p:spPr>
          <a:xfrm>
            <a:off x="2659569" y="294653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W2037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D3CEE29-C603-4EF3-81D8-81A725CE26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912" y="785347"/>
            <a:ext cx="1440513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12F76CA-8DF9-4055-828A-BA3FE48AD146}"/>
              </a:ext>
            </a:extLst>
          </p:cNvPr>
          <p:cNvSpPr txBox="1"/>
          <p:nvPr/>
        </p:nvSpPr>
        <p:spPr>
          <a:xfrm>
            <a:off x="4240708" y="294611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W2038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35A93F9-3713-4467-BCEC-2CEB6AF30C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16" y="3714522"/>
            <a:ext cx="1441417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6F2D910-32AD-47BB-A612-2A79A9ADBD32}"/>
              </a:ext>
            </a:extLst>
          </p:cNvPr>
          <p:cNvSpPr txBox="1"/>
          <p:nvPr/>
        </p:nvSpPr>
        <p:spPr>
          <a:xfrm>
            <a:off x="724840" y="587529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W2039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58A4279-0513-4199-AADF-ABD4602445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146" y="3707997"/>
            <a:ext cx="1443231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C16CBB2-E3FC-4656-865D-97314DF372F2}"/>
              </a:ext>
            </a:extLst>
          </p:cNvPr>
          <p:cNvSpPr txBox="1"/>
          <p:nvPr/>
        </p:nvSpPr>
        <p:spPr>
          <a:xfrm>
            <a:off x="2269822" y="586876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W2040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FA26611-BEB5-4646-AE28-F6BBAAF273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24" y="3707997"/>
            <a:ext cx="1436898" cy="2160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7B75617-3F8C-428F-A694-8011640EF6C6}"/>
              </a:ext>
            </a:extLst>
          </p:cNvPr>
          <p:cNvSpPr txBox="1"/>
          <p:nvPr/>
        </p:nvSpPr>
        <p:spPr>
          <a:xfrm>
            <a:off x="3827798" y="587529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W2041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F49F1F3-E4FC-4BE6-8D80-2057CAC6C3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710" y="3707997"/>
            <a:ext cx="1438518" cy="21672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DCA9E84-E2EA-476D-9F71-85271060E16E}"/>
              </a:ext>
            </a:extLst>
          </p:cNvPr>
          <p:cNvSpPr txBox="1"/>
          <p:nvPr/>
        </p:nvSpPr>
        <p:spPr>
          <a:xfrm>
            <a:off x="5390291" y="587529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W2042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6734E8ED-DE03-4C63-9022-9D55CF2AB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44" y="6571337"/>
            <a:ext cx="1447589" cy="21672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F582D7F-634E-4883-BC38-279FD6535EBF}"/>
              </a:ext>
            </a:extLst>
          </p:cNvPr>
          <p:cNvSpPr txBox="1"/>
          <p:nvPr/>
        </p:nvSpPr>
        <p:spPr>
          <a:xfrm>
            <a:off x="714421" y="875132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W2043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710113F-5F08-4460-99C1-29982580B1E9}"/>
              </a:ext>
            </a:extLst>
          </p:cNvPr>
          <p:cNvSpPr txBox="1"/>
          <p:nvPr/>
        </p:nvSpPr>
        <p:spPr>
          <a:xfrm>
            <a:off x="2269821" y="875132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W2044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91D13482-1650-4302-8915-DB14A425752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25" y="6571337"/>
            <a:ext cx="1449676" cy="21799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9EE4CBD8-33E2-42E2-B2DC-683E8957B9BC}"/>
              </a:ext>
            </a:extLst>
          </p:cNvPr>
          <p:cNvSpPr txBox="1"/>
          <p:nvPr/>
        </p:nvSpPr>
        <p:spPr>
          <a:xfrm>
            <a:off x="3827798" y="875132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W2045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42F8AFC6-3D57-443F-A490-F1226E8ABB2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710" y="6556200"/>
            <a:ext cx="1463415" cy="2195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D4FC1BAC-2106-4FCC-9E71-F40D97EBA677}"/>
              </a:ext>
            </a:extLst>
          </p:cNvPr>
          <p:cNvSpPr txBox="1"/>
          <p:nvPr/>
        </p:nvSpPr>
        <p:spPr>
          <a:xfrm>
            <a:off x="5385775" y="874821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9FEFD3-BDE9-44AA-DC6A-90023190D3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146" y="6578301"/>
            <a:ext cx="1447589" cy="216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03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6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102291" y="28679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610825-F7A5-4232-87C5-1078C7D273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5" y="700403"/>
            <a:ext cx="1438703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83228A-586A-46D0-B389-EDB3037513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194" y="700403"/>
            <a:ext cx="1444142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4E86394-52A8-4C68-BDD2-FF2D5075AE23}"/>
              </a:ext>
            </a:extLst>
          </p:cNvPr>
          <p:cNvSpPr txBox="1"/>
          <p:nvPr/>
        </p:nvSpPr>
        <p:spPr>
          <a:xfrm>
            <a:off x="2662074" y="28679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W2048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704DDED-A72B-49DF-B45D-96E46D2E98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879" y="695977"/>
            <a:ext cx="1445049" cy="2167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196A918-8BD3-489F-9848-403AF6CCFCA3}"/>
              </a:ext>
            </a:extLst>
          </p:cNvPr>
          <p:cNvSpPr txBox="1"/>
          <p:nvPr/>
        </p:nvSpPr>
        <p:spPr>
          <a:xfrm>
            <a:off x="4214762" y="286797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W2049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8CAA16C-7317-4FA2-90F6-D939151A57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27" y="3656911"/>
            <a:ext cx="1443233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56439E2-3E1A-4A1D-AD30-122B37B3162D}"/>
              </a:ext>
            </a:extLst>
          </p:cNvPr>
          <p:cNvSpPr txBox="1"/>
          <p:nvPr/>
        </p:nvSpPr>
        <p:spPr>
          <a:xfrm>
            <a:off x="657268" y="582448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W2050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B7260AC-DCB0-4491-A5FE-05C11374F7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654" y="3656911"/>
            <a:ext cx="1444139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B7FF953-06AD-47AD-A702-1C4D8D7D437C}"/>
              </a:ext>
            </a:extLst>
          </p:cNvPr>
          <p:cNvSpPr txBox="1"/>
          <p:nvPr/>
        </p:nvSpPr>
        <p:spPr>
          <a:xfrm>
            <a:off x="2265348" y="582448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W2051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B31AB48-1D2C-416B-AFED-84A663A0FE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183" y="3656910"/>
            <a:ext cx="1444142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3BC2858-9182-4B19-B2C6-9927B2B8283F}"/>
              </a:ext>
            </a:extLst>
          </p:cNvPr>
          <p:cNvSpPr txBox="1"/>
          <p:nvPr/>
        </p:nvSpPr>
        <p:spPr>
          <a:xfrm>
            <a:off x="3873428" y="5824484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W2052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E8B397C-6524-4893-B624-12923324D6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999" y="3656910"/>
            <a:ext cx="1445956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51EF29B7-02E5-4CE5-A603-FC054D3C6ADC}"/>
              </a:ext>
            </a:extLst>
          </p:cNvPr>
          <p:cNvSpPr txBox="1"/>
          <p:nvPr/>
        </p:nvSpPr>
        <p:spPr>
          <a:xfrm>
            <a:off x="5481508" y="582448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W2053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99F7C45B-1CDF-4B0F-8CB0-DC1C0ECDA12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25" y="6541228"/>
            <a:ext cx="1443233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85876BBC-F613-40F2-9752-A89FD5602A45}"/>
              </a:ext>
            </a:extLst>
          </p:cNvPr>
          <p:cNvSpPr txBox="1"/>
          <p:nvPr/>
        </p:nvSpPr>
        <p:spPr>
          <a:xfrm>
            <a:off x="657266" y="87088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W2054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56D35F96-6B04-4CE3-9E31-692D4652FB7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241" y="6541226"/>
            <a:ext cx="1441422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45C50117-1C52-4426-87E3-D81C02BB4263}"/>
              </a:ext>
            </a:extLst>
          </p:cNvPr>
          <p:cNvSpPr txBox="1"/>
          <p:nvPr/>
        </p:nvSpPr>
        <p:spPr>
          <a:xfrm>
            <a:off x="2265348" y="87088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W2055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AB5724E2-A43B-45E8-8472-B604D3C06B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646" y="6541226"/>
            <a:ext cx="1444143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566A479F-885C-4845-96D3-E36ADF1F18A0}"/>
              </a:ext>
            </a:extLst>
          </p:cNvPr>
          <p:cNvSpPr txBox="1"/>
          <p:nvPr/>
        </p:nvSpPr>
        <p:spPr>
          <a:xfrm>
            <a:off x="3820536" y="87088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W2056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E5D0D3AB-6CD4-48E3-9AA2-8456FE83173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999" y="6541226"/>
            <a:ext cx="1444142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DDD67369-5460-4BA5-AF88-DC16A068F3B4}"/>
              </a:ext>
            </a:extLst>
          </p:cNvPr>
          <p:cNvSpPr txBox="1"/>
          <p:nvPr/>
        </p:nvSpPr>
        <p:spPr>
          <a:xfrm>
            <a:off x="5481508" y="871111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W2057</a:t>
            </a:r>
          </a:p>
        </p:txBody>
      </p:sp>
    </p:spTree>
    <p:extLst>
      <p:ext uri="{BB962C8B-B14F-4D97-AF65-F5344CB8AC3E}">
        <p14:creationId xmlns:p14="http://schemas.microsoft.com/office/powerpoint/2010/main" val="506293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7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175149" y="285670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8CEE51-99E0-4FBB-A6B8-66468090D1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73" y="689132"/>
            <a:ext cx="1444139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D642A9-4811-4F39-BCBE-DB960941D6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52" y="689132"/>
            <a:ext cx="1446869" cy="216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293ECB-2856-4721-9EA6-DBB0F23CC1CA}"/>
              </a:ext>
            </a:extLst>
          </p:cNvPr>
          <p:cNvSpPr txBox="1"/>
          <p:nvPr/>
        </p:nvSpPr>
        <p:spPr>
          <a:xfrm>
            <a:off x="2685728" y="285670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W2059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3D3255-FCB6-44E5-AD31-9335E0076A62}"/>
              </a:ext>
            </a:extLst>
          </p:cNvPr>
          <p:cNvSpPr txBox="1"/>
          <p:nvPr/>
        </p:nvSpPr>
        <p:spPr>
          <a:xfrm>
            <a:off x="4295618" y="285670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W2060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968BD7C-71BE-4200-8AAD-F1EDCFC466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03" y="3810792"/>
            <a:ext cx="1444139" cy="21662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0016CA3-53C6-433F-A05C-56B9BEB83BE5}"/>
              </a:ext>
            </a:extLst>
          </p:cNvPr>
          <p:cNvSpPr txBox="1"/>
          <p:nvPr/>
        </p:nvSpPr>
        <p:spPr>
          <a:xfrm>
            <a:off x="745479" y="597438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W2061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A24ADC6-A8E3-42A6-B523-841BA1B53A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82" y="3810792"/>
            <a:ext cx="1441485" cy="2163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E4A2AB9-56DD-4427-97B6-60759C3030ED}"/>
              </a:ext>
            </a:extLst>
          </p:cNvPr>
          <p:cNvSpPr txBox="1"/>
          <p:nvPr/>
        </p:nvSpPr>
        <p:spPr>
          <a:xfrm>
            <a:off x="2305749" y="597438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W2062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9473079-8767-4829-8C66-37F8C87AE4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05" y="3810793"/>
            <a:ext cx="1442393" cy="2163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AE15D09-71DF-4D84-A2EB-898B677823FB}"/>
              </a:ext>
            </a:extLst>
          </p:cNvPr>
          <p:cNvSpPr txBox="1"/>
          <p:nvPr/>
        </p:nvSpPr>
        <p:spPr>
          <a:xfrm>
            <a:off x="3861974" y="597438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W2063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D840A84-3587-4059-9723-8C143D924A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130" y="3810792"/>
            <a:ext cx="1437863" cy="2163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827613C-4F1D-4CB7-9F99-BA21DE58F73C}"/>
              </a:ext>
            </a:extLst>
          </p:cNvPr>
          <p:cNvSpPr txBox="1"/>
          <p:nvPr/>
        </p:nvSpPr>
        <p:spPr>
          <a:xfrm>
            <a:off x="5416386" y="597438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W2064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0425E4F7-5CA9-413D-9881-5653E783A7C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14" y="6635598"/>
            <a:ext cx="1444139" cy="21703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93AB33A0-9099-4A35-9C8B-161B360056B6}"/>
              </a:ext>
            </a:extLst>
          </p:cNvPr>
          <p:cNvSpPr txBox="1"/>
          <p:nvPr/>
        </p:nvSpPr>
        <p:spPr>
          <a:xfrm>
            <a:off x="745478" y="88059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W2065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21213AF7-8DA4-4749-99FC-7819FDFA04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82" y="6639587"/>
            <a:ext cx="1441485" cy="2166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1A0F5163-4C69-4F49-A2CD-F225166D44A0}"/>
              </a:ext>
            </a:extLst>
          </p:cNvPr>
          <p:cNvSpPr txBox="1"/>
          <p:nvPr/>
        </p:nvSpPr>
        <p:spPr>
          <a:xfrm>
            <a:off x="2305748" y="880590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W2066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501A9873-5315-4BC5-87D7-BD539033930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06" y="6635598"/>
            <a:ext cx="1444138" cy="21703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8357CB6E-AECD-4851-9FBD-1EE354E44882}"/>
              </a:ext>
            </a:extLst>
          </p:cNvPr>
          <p:cNvSpPr txBox="1"/>
          <p:nvPr/>
        </p:nvSpPr>
        <p:spPr>
          <a:xfrm>
            <a:off x="3857562" y="880590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W2067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B945FD8E-D6B0-4947-BFCF-0DD3A849DC8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131" y="6635598"/>
            <a:ext cx="1440582" cy="2163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1F9F4FA6-C341-41B6-8BFB-844A43103A26}"/>
              </a:ext>
            </a:extLst>
          </p:cNvPr>
          <p:cNvSpPr txBox="1"/>
          <p:nvPr/>
        </p:nvSpPr>
        <p:spPr>
          <a:xfrm>
            <a:off x="5416386" y="879918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A2330-5AC5-61F5-D729-080D14AF187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1157" y="689131"/>
            <a:ext cx="1446994" cy="216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39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8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104341" y="289479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W2069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42E805-CF5F-4004-919A-4B45B1C502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7" y="731308"/>
            <a:ext cx="1444139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60E02C-AF58-4797-AA77-E35E51DA8F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226" y="731309"/>
            <a:ext cx="1439601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4F10F94-956A-4C38-8A0F-8A9DB44EA6A6}"/>
              </a:ext>
            </a:extLst>
          </p:cNvPr>
          <p:cNvSpPr txBox="1"/>
          <p:nvPr/>
        </p:nvSpPr>
        <p:spPr>
          <a:xfrm>
            <a:off x="2663222" y="289479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W2070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EB979BF-3C2F-4F87-A026-1D570A1271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567" y="731308"/>
            <a:ext cx="1438703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61754A6-1F92-4215-AF9B-38767E11A88C}"/>
              </a:ext>
            </a:extLst>
          </p:cNvPr>
          <p:cNvSpPr txBox="1"/>
          <p:nvPr/>
        </p:nvSpPr>
        <p:spPr>
          <a:xfrm>
            <a:off x="4214843" y="289479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W2071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BC5AE28-BDB2-4092-8569-732B16116B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86" y="3588979"/>
            <a:ext cx="1445044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4EB1192-6A5B-4784-A05F-6453B5229CB6}"/>
              </a:ext>
            </a:extLst>
          </p:cNvPr>
          <p:cNvSpPr txBox="1"/>
          <p:nvPr/>
        </p:nvSpPr>
        <p:spPr>
          <a:xfrm>
            <a:off x="727080" y="575246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W2072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5F451E8-AC4C-4F9E-A7EA-7FEB214A48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965" y="3588979"/>
            <a:ext cx="1437793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97988FD-2362-4FB2-98AE-342870A4B791}"/>
              </a:ext>
            </a:extLst>
          </p:cNvPr>
          <p:cNvSpPr txBox="1"/>
          <p:nvPr/>
        </p:nvSpPr>
        <p:spPr>
          <a:xfrm>
            <a:off x="2246090" y="575246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W2073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221821D-1801-42AE-9BB4-1A71CD3638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93" y="3588980"/>
            <a:ext cx="1444139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9167A60-DBFB-4A0A-8BDE-6CF11E404FB6}"/>
              </a:ext>
            </a:extLst>
          </p:cNvPr>
          <p:cNvSpPr txBox="1"/>
          <p:nvPr/>
        </p:nvSpPr>
        <p:spPr>
          <a:xfrm>
            <a:off x="3837582" y="575246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W2074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B508EB9-1697-4F30-9630-0B9331FE165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56" y="3588979"/>
            <a:ext cx="1442322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256DFBA-D121-42E4-85FF-AB69C0BF1152}"/>
              </a:ext>
            </a:extLst>
          </p:cNvPr>
          <p:cNvSpPr txBox="1"/>
          <p:nvPr/>
        </p:nvSpPr>
        <p:spPr>
          <a:xfrm>
            <a:off x="5394642" y="576221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W2075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B56C1561-8421-4084-95C4-7069AB4F7FB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86" y="6516559"/>
            <a:ext cx="1440510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26CEBEBE-35A0-4C73-91EF-15B13B3AE01B}"/>
              </a:ext>
            </a:extLst>
          </p:cNvPr>
          <p:cNvSpPr txBox="1"/>
          <p:nvPr/>
        </p:nvSpPr>
        <p:spPr>
          <a:xfrm>
            <a:off x="725266" y="86800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W2076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8936296-3BEE-4837-876E-94E3681798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965" y="6516560"/>
            <a:ext cx="1441414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4CFD5499-2F13-4438-B2D9-71F07DA949B8}"/>
              </a:ext>
            </a:extLst>
          </p:cNvPr>
          <p:cNvSpPr txBox="1"/>
          <p:nvPr/>
        </p:nvSpPr>
        <p:spPr>
          <a:xfrm>
            <a:off x="2246090" y="868141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W2077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A467D0F9-29B1-4F8B-8789-541859F5F85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97" y="6516560"/>
            <a:ext cx="1440510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819AA57D-86AD-47AE-B8B6-1FFC974D21A9}"/>
              </a:ext>
            </a:extLst>
          </p:cNvPr>
          <p:cNvSpPr txBox="1"/>
          <p:nvPr/>
        </p:nvSpPr>
        <p:spPr>
          <a:xfrm>
            <a:off x="3780268" y="86800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W2078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525BAA51-DA0D-40DC-895B-C7AD9090765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06" y="6516560"/>
            <a:ext cx="1442323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BA343305-606F-44A6-9B4C-4E994C1191D8}"/>
              </a:ext>
            </a:extLst>
          </p:cNvPr>
          <p:cNvSpPr txBox="1"/>
          <p:nvPr/>
        </p:nvSpPr>
        <p:spPr>
          <a:xfrm>
            <a:off x="5390585" y="867765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W2079</a:t>
            </a:r>
          </a:p>
        </p:txBody>
      </p:sp>
    </p:spTree>
    <p:extLst>
      <p:ext uri="{BB962C8B-B14F-4D97-AF65-F5344CB8AC3E}">
        <p14:creationId xmlns:p14="http://schemas.microsoft.com/office/powerpoint/2010/main" val="1217811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16DFF0-3D43-4237-B53B-5CFA2C60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5A092-1B98-4C6A-BF0B-A701BF2E6FBE}" type="slidenum">
              <a:rPr lang="en-GB" smtClean="0"/>
              <a:t>9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EFACA-41C5-4092-8D34-50D886B62708}"/>
              </a:ext>
            </a:extLst>
          </p:cNvPr>
          <p:cNvSpPr txBox="1"/>
          <p:nvPr/>
        </p:nvSpPr>
        <p:spPr>
          <a:xfrm>
            <a:off x="1071419" y="288546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W2080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B7FFC5-9426-4099-A093-3E68EE47D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50" y="721982"/>
            <a:ext cx="1444139" cy="21662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BB8248-95CD-4342-807C-314F4A925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131" y="721982"/>
            <a:ext cx="1440511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ABAA4E0-B563-4B20-BCF5-E8D2876A9CC1}"/>
              </a:ext>
            </a:extLst>
          </p:cNvPr>
          <p:cNvSpPr txBox="1"/>
          <p:nvPr/>
        </p:nvSpPr>
        <p:spPr>
          <a:xfrm>
            <a:off x="2624856" y="288546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W2081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251FA73-2B72-47FA-8DD2-339EA39F74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65" y="716392"/>
            <a:ext cx="1446958" cy="2169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0A477F4-B06C-4616-A4DE-A6B39EBF6A3C}"/>
              </a:ext>
            </a:extLst>
          </p:cNvPr>
          <p:cNvSpPr txBox="1"/>
          <p:nvPr/>
        </p:nvSpPr>
        <p:spPr>
          <a:xfrm>
            <a:off x="4178748" y="2885466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W2082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6581CE5-A00C-43ED-A74E-C454E7813A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92" y="3591683"/>
            <a:ext cx="1444139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67D1086-E42D-40E6-B9A5-B060CE6F9F16}"/>
              </a:ext>
            </a:extLst>
          </p:cNvPr>
          <p:cNvSpPr txBox="1"/>
          <p:nvPr/>
        </p:nvSpPr>
        <p:spPr>
          <a:xfrm>
            <a:off x="726861" y="575516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W2083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93EA6A2-1360-438B-B31F-66F7697109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573" y="3591683"/>
            <a:ext cx="1438703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62C3878-DE0B-453A-8B50-5C592176DAB6}"/>
              </a:ext>
            </a:extLst>
          </p:cNvPr>
          <p:cNvSpPr txBox="1"/>
          <p:nvPr/>
        </p:nvSpPr>
        <p:spPr>
          <a:xfrm>
            <a:off x="2278793" y="575516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W2084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5CF6C7A-FC84-4CB5-817D-1391C839A4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428" y="3591683"/>
            <a:ext cx="1445946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180C5F84-AAE8-4AC2-9DDD-6800BA443277}"/>
              </a:ext>
            </a:extLst>
          </p:cNvPr>
          <p:cNvSpPr txBox="1"/>
          <p:nvPr/>
        </p:nvSpPr>
        <p:spPr>
          <a:xfrm>
            <a:off x="3830326" y="5755167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W2085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44C68854-53AA-41C6-AF1C-E0ECD8FDDD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525" y="3591683"/>
            <a:ext cx="1443229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638C2E83-7F85-4364-8F76-6CE904E6E282}"/>
              </a:ext>
            </a:extLst>
          </p:cNvPr>
          <p:cNvSpPr txBox="1"/>
          <p:nvPr/>
        </p:nvSpPr>
        <p:spPr>
          <a:xfrm>
            <a:off x="5383064" y="576361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W2086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37B6CD4-FD0B-41D5-9F41-FE8A7975889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92" y="6458659"/>
            <a:ext cx="1439601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DBA76E2B-E81C-4B12-9BE3-B1E462580FA6}"/>
              </a:ext>
            </a:extLst>
          </p:cNvPr>
          <p:cNvSpPr txBox="1"/>
          <p:nvPr/>
        </p:nvSpPr>
        <p:spPr>
          <a:xfrm>
            <a:off x="721417" y="86221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W2087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0AADB0A6-FD0C-4B2C-9B31-21A09248349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574" y="6458660"/>
            <a:ext cx="1441418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7A7DEAD8-E8F9-4D38-A46E-B5BF04EF3E44}"/>
              </a:ext>
            </a:extLst>
          </p:cNvPr>
          <p:cNvSpPr txBox="1"/>
          <p:nvPr/>
        </p:nvSpPr>
        <p:spPr>
          <a:xfrm>
            <a:off x="2278793" y="8622143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W2088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73C029-4FEB-092C-3130-5BF39F3E6854}"/>
              </a:ext>
            </a:extLst>
          </p:cNvPr>
          <p:cNvSpPr txBox="1"/>
          <p:nvPr/>
        </p:nvSpPr>
        <p:spPr>
          <a:xfrm>
            <a:off x="3843771" y="862214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W2089</a:t>
            </a:r>
            <a:endParaRPr lang="en-GB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8729A5-2F68-53F4-BFF8-F846D18CD4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273" y="6458657"/>
            <a:ext cx="1442322" cy="2163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CD5A55-2841-D5E8-EFA9-6BCDFC5AFDE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488" y="6458656"/>
            <a:ext cx="1442323" cy="2163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454B9F7-EF76-6246-5F9F-AB08EFE3F593}"/>
              </a:ext>
            </a:extLst>
          </p:cNvPr>
          <p:cNvSpPr txBox="1"/>
          <p:nvPr/>
        </p:nvSpPr>
        <p:spPr>
          <a:xfrm>
            <a:off x="5431019" y="863644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W2090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73444906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Custom 2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FF5A00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1772</TotalTime>
  <Words>515</Words>
  <Application>Microsoft Office PowerPoint</Application>
  <PresentationFormat>A4 Paper (210x297 mm)</PresentationFormat>
  <Paragraphs>507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Trebuchet MS</vt:lpstr>
      <vt:lpstr>Berlin</vt:lpstr>
      <vt:lpstr>CPM-200 Warning Catalogue</vt:lpstr>
      <vt:lpstr>Warning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CPM-200 Warning Catalogue</dc:title>
  <dc:creator>James Bullock</dc:creator>
  <cp:lastModifiedBy>Jason Chamberlain</cp:lastModifiedBy>
  <cp:revision>377</cp:revision>
  <dcterms:created xsi:type="dcterms:W3CDTF">2020-05-20T14:18:25Z</dcterms:created>
  <dcterms:modified xsi:type="dcterms:W3CDTF">2026-06-22T16:56:02Z</dcterms:modified>
</cp:coreProperties>
</file>