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1" r:id="rId1"/>
  </p:sldMasterIdLst>
  <p:notesMasterIdLst>
    <p:notesMasterId r:id="rId40"/>
  </p:notesMasterIdLst>
  <p:handoutMasterIdLst>
    <p:handoutMasterId r:id="rId41"/>
  </p:handout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A00"/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660"/>
  </p:normalViewPr>
  <p:slideViewPr>
    <p:cSldViewPr snapToGrid="0">
      <p:cViewPr>
        <p:scale>
          <a:sx n="66" d="100"/>
          <a:sy n="66" d="100"/>
        </p:scale>
        <p:origin x="375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3543710-D48C-4BA6-A4CE-CC626838A0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D773EA-FF49-4922-B028-1C68EA5DAB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938FA-8079-4823-A613-9E7ADF0EF084}" type="datetimeFigureOut">
              <a:rPr lang="en-GB" smtClean="0"/>
              <a:t>22/06/2026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E9F02-7E1E-490C-8DBD-9A9D2EDD97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22D01A-B35A-47B3-BD6F-D55EB8B4AF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F2B55-AD4B-4887-817E-D5342618BD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919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DEB40-FD61-4BCF-8D5C-66A3E4671DEB}" type="datetimeFigureOut">
              <a:rPr lang="en-GB" smtClean="0"/>
              <a:t>22/06/2026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63FCA-5783-481F-8039-6C71FFE2B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83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28563"/>
            <a:ext cx="5044547" cy="398583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341" y="6129999"/>
            <a:ext cx="1730873" cy="40002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3741224"/>
            <a:ext cx="5044548" cy="239825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125340" y="3741224"/>
            <a:ext cx="1730874" cy="23982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82" y="3948691"/>
            <a:ext cx="4551951" cy="1983323"/>
          </a:xfrm>
        </p:spPr>
        <p:txBody>
          <a:bodyPr anchor="b">
            <a:no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681" y="6346947"/>
            <a:ext cx="4581076" cy="1614437"/>
          </a:xfrm>
        </p:spPr>
        <p:txBody>
          <a:bodyPr>
            <a:normAutofit/>
          </a:bodyPr>
          <a:lstStyle>
            <a:lvl1pPr marL="0" indent="0" algn="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16741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1" y="8574496"/>
            <a:ext cx="30162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3972709"/>
            <a:ext cx="1027720" cy="1959305"/>
          </a:xfrm>
        </p:spPr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6094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2" y="6805669"/>
            <a:ext cx="5171078" cy="786474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8729" y="880531"/>
            <a:ext cx="5172401" cy="518494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7592142"/>
            <a:ext cx="5171079" cy="7912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226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634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1" y="880529"/>
            <a:ext cx="5172401" cy="5189528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66863" cy="1591437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668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798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41" y="891199"/>
            <a:ext cx="4818860" cy="4385421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742079" y="5287769"/>
            <a:ext cx="4490798" cy="79295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77939" cy="1591437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203199" y="1080612"/>
            <a:ext cx="400050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25393" y="4331273"/>
            <a:ext cx="342900" cy="8446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2371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8" y="6803824"/>
            <a:ext cx="5172401" cy="85195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7655772"/>
            <a:ext cx="5172401" cy="739489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850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99472" y="3364818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404833" y="4355419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8810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159783" y="4344754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19602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925140" y="4344752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72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99294" y="6207505"/>
            <a:ext cx="164419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99294" y="3375483"/>
            <a:ext cx="164419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99294" y="7039883"/>
            <a:ext cx="164419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2873" y="6207505"/>
            <a:ext cx="166130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152873" y="3375483"/>
            <a:ext cx="166130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152112" y="7039881"/>
            <a:ext cx="166350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23271" y="6207505"/>
            <a:ext cx="164575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3923271" y="3375483"/>
            <a:ext cx="1645750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3923201" y="7039878"/>
            <a:ext cx="1647929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966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216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1048648" y="4443216"/>
            <a:ext cx="9912579" cy="102614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98598" y="880529"/>
            <a:ext cx="802202" cy="64450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681" y="880531"/>
            <a:ext cx="4932269" cy="7693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18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681" y="8574496"/>
            <a:ext cx="3389219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73364" y="7846945"/>
            <a:ext cx="862227" cy="1838922"/>
          </a:xfrm>
        </p:spPr>
        <p:txBody>
          <a:bodyPr anchor="t"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18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1373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3941069"/>
            <a:ext cx="6871477" cy="2422384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4145404"/>
            <a:ext cx="5166863" cy="1575583"/>
          </a:xfrm>
        </p:spPr>
        <p:txBody>
          <a:bodyPr anchor="ctr">
            <a:normAutofit/>
          </a:bodyPr>
          <a:lstStyle>
            <a:lvl1pPr algn="r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729" y="6113138"/>
            <a:ext cx="5166863" cy="2461358"/>
          </a:xfrm>
        </p:spPr>
        <p:txBody>
          <a:bodyPr>
            <a:normAutofit/>
          </a:bodyPr>
          <a:lstStyle>
            <a:lvl1pPr marL="0" indent="0" algn="r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243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0" y="8574496"/>
            <a:ext cx="3626005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92329" y="4145406"/>
            <a:ext cx="862377" cy="1575584"/>
          </a:xfrm>
        </p:spPr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37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1087996"/>
            <a:ext cx="5165543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051" y="3375483"/>
            <a:ext cx="2518424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5846" y="3375483"/>
            <a:ext cx="2519746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85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8000"/>
            <a:ext cx="5172401" cy="15613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741" y="3375485"/>
            <a:ext cx="2358810" cy="10011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729" y="4376680"/>
            <a:ext cx="2525284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1985" y="3375483"/>
            <a:ext cx="2359145" cy="99966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45847" y="4376680"/>
            <a:ext cx="2525283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662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35575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5787913" y="2850267"/>
            <a:ext cx="1083564" cy="20839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783077" y="880533"/>
            <a:ext cx="1074923" cy="19762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96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4"/>
            <a:ext cx="5172401" cy="1561358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789" y="3375485"/>
            <a:ext cx="2935341" cy="5199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3375484"/>
            <a:ext cx="2097180" cy="5199013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185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33217" y="3375485"/>
            <a:ext cx="2937913" cy="5199006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3375485"/>
            <a:ext cx="2098865" cy="5199011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05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858000" cy="9906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3375483"/>
            <a:ext cx="5165542" cy="5199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5911" y="8574494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050" y="8574496"/>
            <a:ext cx="362600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86450" y="1087997"/>
            <a:ext cx="868256" cy="15755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A765A092-1B98-4C6A-BF0B-A701BF2E6FBE}" type="slidenum">
              <a:rPr lang="en-GB" smtClean="0"/>
              <a:pPr algn="ctr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3791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  <p:sldLayoutId id="2147484025" r:id="rId14"/>
    <p:sldLayoutId id="2147484026" r:id="rId15"/>
    <p:sldLayoutId id="2147484027" r:id="rId16"/>
    <p:sldLayoutId id="2147484028" r:id="rId1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Relationship Id="rId9" Type="http://schemas.openxmlformats.org/officeDocument/2006/relationships/image" Target="../media/image17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75.png"/><Relationship Id="rId7" Type="http://schemas.openxmlformats.org/officeDocument/2006/relationships/image" Target="../media/image179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Relationship Id="rId9" Type="http://schemas.openxmlformats.org/officeDocument/2006/relationships/image" Target="../media/image1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3.png"/><Relationship Id="rId7" Type="http://schemas.openxmlformats.org/officeDocument/2006/relationships/image" Target="../media/image187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5" Type="http://schemas.openxmlformats.org/officeDocument/2006/relationships/image" Target="../media/image185.png"/><Relationship Id="rId4" Type="http://schemas.openxmlformats.org/officeDocument/2006/relationships/image" Target="../media/image184.png"/><Relationship Id="rId9" Type="http://schemas.openxmlformats.org/officeDocument/2006/relationships/image" Target="../media/image18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png"/><Relationship Id="rId9" Type="http://schemas.openxmlformats.org/officeDocument/2006/relationships/image" Target="../media/image19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200.png"/><Relationship Id="rId9" Type="http://schemas.openxmlformats.org/officeDocument/2006/relationships/image" Target="../media/image20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3" Type="http://schemas.openxmlformats.org/officeDocument/2006/relationships/image" Target="../media/image207.png"/><Relationship Id="rId7" Type="http://schemas.openxmlformats.org/officeDocument/2006/relationships/image" Target="../media/image211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208.png"/><Relationship Id="rId9" Type="http://schemas.openxmlformats.org/officeDocument/2006/relationships/image" Target="../media/image2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215.png"/><Relationship Id="rId7" Type="http://schemas.openxmlformats.org/officeDocument/2006/relationships/image" Target="../media/image219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8.png"/><Relationship Id="rId5" Type="http://schemas.openxmlformats.org/officeDocument/2006/relationships/image" Target="../media/image217.png"/><Relationship Id="rId4" Type="http://schemas.openxmlformats.org/officeDocument/2006/relationships/image" Target="../media/image216.png"/><Relationship Id="rId9" Type="http://schemas.openxmlformats.org/officeDocument/2006/relationships/image" Target="../media/image2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png"/><Relationship Id="rId3" Type="http://schemas.openxmlformats.org/officeDocument/2006/relationships/image" Target="../media/image223.png"/><Relationship Id="rId7" Type="http://schemas.openxmlformats.org/officeDocument/2006/relationships/image" Target="../media/image227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6.png"/><Relationship Id="rId5" Type="http://schemas.openxmlformats.org/officeDocument/2006/relationships/image" Target="../media/image225.png"/><Relationship Id="rId4" Type="http://schemas.openxmlformats.org/officeDocument/2006/relationships/image" Target="../media/image224.png"/><Relationship Id="rId9" Type="http://schemas.openxmlformats.org/officeDocument/2006/relationships/image" Target="../media/image22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3" Type="http://schemas.openxmlformats.org/officeDocument/2006/relationships/image" Target="../media/image231.png"/><Relationship Id="rId7" Type="http://schemas.openxmlformats.org/officeDocument/2006/relationships/image" Target="../media/image235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4.png"/><Relationship Id="rId11" Type="http://schemas.openxmlformats.org/officeDocument/2006/relationships/image" Target="../media/image239.png"/><Relationship Id="rId5" Type="http://schemas.openxmlformats.org/officeDocument/2006/relationships/image" Target="../media/image233.png"/><Relationship Id="rId10" Type="http://schemas.openxmlformats.org/officeDocument/2006/relationships/image" Target="../media/image238.png"/><Relationship Id="rId4" Type="http://schemas.openxmlformats.org/officeDocument/2006/relationships/image" Target="../media/image232.png"/><Relationship Id="rId9" Type="http://schemas.openxmlformats.org/officeDocument/2006/relationships/image" Target="../media/image2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png"/><Relationship Id="rId3" Type="http://schemas.openxmlformats.org/officeDocument/2006/relationships/image" Target="../media/image241.png"/><Relationship Id="rId7" Type="http://schemas.openxmlformats.org/officeDocument/2006/relationships/image" Target="../media/image245.png"/><Relationship Id="rId12" Type="http://schemas.openxmlformats.org/officeDocument/2006/relationships/image" Target="../media/image250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4.png"/><Relationship Id="rId11" Type="http://schemas.openxmlformats.org/officeDocument/2006/relationships/image" Target="../media/image249.png"/><Relationship Id="rId5" Type="http://schemas.openxmlformats.org/officeDocument/2006/relationships/image" Target="../media/image243.png"/><Relationship Id="rId10" Type="http://schemas.openxmlformats.org/officeDocument/2006/relationships/image" Target="../media/image248.png"/><Relationship Id="rId4" Type="http://schemas.openxmlformats.org/officeDocument/2006/relationships/image" Target="../media/image242.png"/><Relationship Id="rId9" Type="http://schemas.openxmlformats.org/officeDocument/2006/relationships/image" Target="../media/image2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png"/><Relationship Id="rId3" Type="http://schemas.openxmlformats.org/officeDocument/2006/relationships/image" Target="../media/image252.png"/><Relationship Id="rId7" Type="http://schemas.openxmlformats.org/officeDocument/2006/relationships/image" Target="../media/image256.png"/><Relationship Id="rId12" Type="http://schemas.openxmlformats.org/officeDocument/2006/relationships/image" Target="../media/image261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5.png"/><Relationship Id="rId11" Type="http://schemas.openxmlformats.org/officeDocument/2006/relationships/image" Target="../media/image260.png"/><Relationship Id="rId5" Type="http://schemas.openxmlformats.org/officeDocument/2006/relationships/image" Target="../media/image254.png"/><Relationship Id="rId10" Type="http://schemas.openxmlformats.org/officeDocument/2006/relationships/image" Target="../media/image259.png"/><Relationship Id="rId4" Type="http://schemas.openxmlformats.org/officeDocument/2006/relationships/image" Target="../media/image253.png"/><Relationship Id="rId9" Type="http://schemas.openxmlformats.org/officeDocument/2006/relationships/image" Target="../media/image25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3" Type="http://schemas.openxmlformats.org/officeDocument/2006/relationships/image" Target="../media/image263.png"/><Relationship Id="rId7" Type="http://schemas.openxmlformats.org/officeDocument/2006/relationships/image" Target="../media/image267.png"/><Relationship Id="rId12" Type="http://schemas.openxmlformats.org/officeDocument/2006/relationships/image" Target="../media/image272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6.png"/><Relationship Id="rId11" Type="http://schemas.openxmlformats.org/officeDocument/2006/relationships/image" Target="../media/image271.png"/><Relationship Id="rId5" Type="http://schemas.openxmlformats.org/officeDocument/2006/relationships/image" Target="../media/image265.png"/><Relationship Id="rId10" Type="http://schemas.openxmlformats.org/officeDocument/2006/relationships/image" Target="../media/image270.png"/><Relationship Id="rId4" Type="http://schemas.openxmlformats.org/officeDocument/2006/relationships/image" Target="../media/image264.png"/><Relationship Id="rId9" Type="http://schemas.openxmlformats.org/officeDocument/2006/relationships/image" Target="../media/image26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9.png"/><Relationship Id="rId3" Type="http://schemas.openxmlformats.org/officeDocument/2006/relationships/image" Target="../media/image274.png"/><Relationship Id="rId7" Type="http://schemas.openxmlformats.org/officeDocument/2006/relationships/image" Target="../media/image278.png"/><Relationship Id="rId12" Type="http://schemas.openxmlformats.org/officeDocument/2006/relationships/image" Target="../media/image283.png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7.png"/><Relationship Id="rId11" Type="http://schemas.openxmlformats.org/officeDocument/2006/relationships/image" Target="../media/image282.png"/><Relationship Id="rId5" Type="http://schemas.openxmlformats.org/officeDocument/2006/relationships/image" Target="../media/image276.png"/><Relationship Id="rId10" Type="http://schemas.openxmlformats.org/officeDocument/2006/relationships/image" Target="../media/image281.png"/><Relationship Id="rId4" Type="http://schemas.openxmlformats.org/officeDocument/2006/relationships/image" Target="../media/image275.png"/><Relationship Id="rId9" Type="http://schemas.openxmlformats.org/officeDocument/2006/relationships/image" Target="../media/image28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285.png"/><Relationship Id="rId7" Type="http://schemas.openxmlformats.org/officeDocument/2006/relationships/image" Target="../media/image289.png"/><Relationship Id="rId12" Type="http://schemas.openxmlformats.org/officeDocument/2006/relationships/image" Target="../media/image294.png"/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8.png"/><Relationship Id="rId11" Type="http://schemas.openxmlformats.org/officeDocument/2006/relationships/image" Target="../media/image293.png"/><Relationship Id="rId5" Type="http://schemas.openxmlformats.org/officeDocument/2006/relationships/image" Target="../media/image287.png"/><Relationship Id="rId10" Type="http://schemas.openxmlformats.org/officeDocument/2006/relationships/image" Target="../media/image292.png"/><Relationship Id="rId4" Type="http://schemas.openxmlformats.org/officeDocument/2006/relationships/image" Target="../media/image286.png"/><Relationship Id="rId9" Type="http://schemas.openxmlformats.org/officeDocument/2006/relationships/image" Target="../media/image29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1.png"/><Relationship Id="rId3" Type="http://schemas.openxmlformats.org/officeDocument/2006/relationships/image" Target="../media/image296.png"/><Relationship Id="rId7" Type="http://schemas.openxmlformats.org/officeDocument/2006/relationships/image" Target="../media/image300.png"/><Relationship Id="rId12" Type="http://schemas.openxmlformats.org/officeDocument/2006/relationships/image" Target="../media/image305.png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9.png"/><Relationship Id="rId11" Type="http://schemas.openxmlformats.org/officeDocument/2006/relationships/image" Target="../media/image304.png"/><Relationship Id="rId5" Type="http://schemas.openxmlformats.org/officeDocument/2006/relationships/image" Target="../media/image298.png"/><Relationship Id="rId10" Type="http://schemas.openxmlformats.org/officeDocument/2006/relationships/image" Target="../media/image303.png"/><Relationship Id="rId4" Type="http://schemas.openxmlformats.org/officeDocument/2006/relationships/image" Target="../media/image297.png"/><Relationship Id="rId9" Type="http://schemas.openxmlformats.org/officeDocument/2006/relationships/image" Target="../media/image30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.png"/><Relationship Id="rId13" Type="http://schemas.openxmlformats.org/officeDocument/2006/relationships/image" Target="../media/image317.png"/><Relationship Id="rId3" Type="http://schemas.openxmlformats.org/officeDocument/2006/relationships/image" Target="../media/image307.png"/><Relationship Id="rId7" Type="http://schemas.openxmlformats.org/officeDocument/2006/relationships/image" Target="../media/image311.png"/><Relationship Id="rId12" Type="http://schemas.openxmlformats.org/officeDocument/2006/relationships/image" Target="../media/image316.png"/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0.png"/><Relationship Id="rId11" Type="http://schemas.openxmlformats.org/officeDocument/2006/relationships/image" Target="../media/image315.png"/><Relationship Id="rId5" Type="http://schemas.openxmlformats.org/officeDocument/2006/relationships/image" Target="../media/image309.png"/><Relationship Id="rId15" Type="http://schemas.openxmlformats.org/officeDocument/2006/relationships/image" Target="../media/image319.png"/><Relationship Id="rId10" Type="http://schemas.openxmlformats.org/officeDocument/2006/relationships/image" Target="../media/image314.png"/><Relationship Id="rId4" Type="http://schemas.openxmlformats.org/officeDocument/2006/relationships/image" Target="../media/image308.png"/><Relationship Id="rId9" Type="http://schemas.openxmlformats.org/officeDocument/2006/relationships/image" Target="../media/image313.png"/><Relationship Id="rId14" Type="http://schemas.openxmlformats.org/officeDocument/2006/relationships/image" Target="../media/image31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13" Type="http://schemas.openxmlformats.org/officeDocument/2006/relationships/image" Target="../media/image331.png"/><Relationship Id="rId3" Type="http://schemas.openxmlformats.org/officeDocument/2006/relationships/image" Target="../media/image321.png"/><Relationship Id="rId7" Type="http://schemas.openxmlformats.org/officeDocument/2006/relationships/image" Target="../media/image325.png"/><Relationship Id="rId12" Type="http://schemas.openxmlformats.org/officeDocument/2006/relationships/image" Target="../media/image330.png"/><Relationship Id="rId17" Type="http://schemas.openxmlformats.org/officeDocument/2006/relationships/image" Target="../media/image335.png"/><Relationship Id="rId2" Type="http://schemas.openxmlformats.org/officeDocument/2006/relationships/image" Target="../media/image320.png"/><Relationship Id="rId16" Type="http://schemas.openxmlformats.org/officeDocument/2006/relationships/image" Target="../media/image3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4.png"/><Relationship Id="rId11" Type="http://schemas.openxmlformats.org/officeDocument/2006/relationships/image" Target="../media/image329.png"/><Relationship Id="rId5" Type="http://schemas.openxmlformats.org/officeDocument/2006/relationships/image" Target="../media/image323.png"/><Relationship Id="rId15" Type="http://schemas.openxmlformats.org/officeDocument/2006/relationships/image" Target="../media/image333.png"/><Relationship Id="rId10" Type="http://schemas.openxmlformats.org/officeDocument/2006/relationships/image" Target="../media/image328.png"/><Relationship Id="rId4" Type="http://schemas.openxmlformats.org/officeDocument/2006/relationships/image" Target="../media/image322.png"/><Relationship Id="rId9" Type="http://schemas.openxmlformats.org/officeDocument/2006/relationships/image" Target="../media/image327.png"/><Relationship Id="rId14" Type="http://schemas.openxmlformats.org/officeDocument/2006/relationships/image" Target="../media/image33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2.png"/><Relationship Id="rId13" Type="http://schemas.openxmlformats.org/officeDocument/2006/relationships/image" Target="../media/image347.png"/><Relationship Id="rId18" Type="http://schemas.openxmlformats.org/officeDocument/2006/relationships/image" Target="../media/image352.png"/><Relationship Id="rId3" Type="http://schemas.openxmlformats.org/officeDocument/2006/relationships/image" Target="../media/image337.png"/><Relationship Id="rId7" Type="http://schemas.openxmlformats.org/officeDocument/2006/relationships/image" Target="../media/image341.png"/><Relationship Id="rId12" Type="http://schemas.openxmlformats.org/officeDocument/2006/relationships/image" Target="../media/image346.png"/><Relationship Id="rId17" Type="http://schemas.openxmlformats.org/officeDocument/2006/relationships/image" Target="../media/image351.png"/><Relationship Id="rId2" Type="http://schemas.openxmlformats.org/officeDocument/2006/relationships/image" Target="../media/image336.png"/><Relationship Id="rId16" Type="http://schemas.openxmlformats.org/officeDocument/2006/relationships/image" Target="../media/image3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0.png"/><Relationship Id="rId11" Type="http://schemas.openxmlformats.org/officeDocument/2006/relationships/image" Target="../media/image345.png"/><Relationship Id="rId5" Type="http://schemas.openxmlformats.org/officeDocument/2006/relationships/image" Target="../media/image339.png"/><Relationship Id="rId15" Type="http://schemas.openxmlformats.org/officeDocument/2006/relationships/image" Target="../media/image349.png"/><Relationship Id="rId10" Type="http://schemas.openxmlformats.org/officeDocument/2006/relationships/image" Target="../media/image344.png"/><Relationship Id="rId19" Type="http://schemas.openxmlformats.org/officeDocument/2006/relationships/image" Target="../media/image353.png"/><Relationship Id="rId4" Type="http://schemas.openxmlformats.org/officeDocument/2006/relationships/image" Target="../media/image338.png"/><Relationship Id="rId9" Type="http://schemas.openxmlformats.org/officeDocument/2006/relationships/image" Target="../media/image343.png"/><Relationship Id="rId14" Type="http://schemas.openxmlformats.org/officeDocument/2006/relationships/image" Target="../media/image34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13" Type="http://schemas.openxmlformats.org/officeDocument/2006/relationships/image" Target="../media/image365.png"/><Relationship Id="rId18" Type="http://schemas.openxmlformats.org/officeDocument/2006/relationships/image" Target="../media/image370.png"/><Relationship Id="rId3" Type="http://schemas.openxmlformats.org/officeDocument/2006/relationships/image" Target="../media/image355.png"/><Relationship Id="rId7" Type="http://schemas.openxmlformats.org/officeDocument/2006/relationships/image" Target="../media/image359.png"/><Relationship Id="rId12" Type="http://schemas.openxmlformats.org/officeDocument/2006/relationships/image" Target="../media/image364.png"/><Relationship Id="rId17" Type="http://schemas.openxmlformats.org/officeDocument/2006/relationships/image" Target="../media/image369.png"/><Relationship Id="rId2" Type="http://schemas.openxmlformats.org/officeDocument/2006/relationships/image" Target="../media/image354.png"/><Relationship Id="rId16" Type="http://schemas.openxmlformats.org/officeDocument/2006/relationships/image" Target="../media/image3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8.png"/><Relationship Id="rId11" Type="http://schemas.openxmlformats.org/officeDocument/2006/relationships/image" Target="../media/image363.png"/><Relationship Id="rId5" Type="http://schemas.openxmlformats.org/officeDocument/2006/relationships/image" Target="../media/image357.png"/><Relationship Id="rId15" Type="http://schemas.openxmlformats.org/officeDocument/2006/relationships/image" Target="../media/image367.png"/><Relationship Id="rId10" Type="http://schemas.openxmlformats.org/officeDocument/2006/relationships/image" Target="../media/image362.png"/><Relationship Id="rId19" Type="http://schemas.openxmlformats.org/officeDocument/2006/relationships/image" Target="../media/image371.png"/><Relationship Id="rId4" Type="http://schemas.openxmlformats.org/officeDocument/2006/relationships/image" Target="../media/image356.png"/><Relationship Id="rId9" Type="http://schemas.openxmlformats.org/officeDocument/2006/relationships/image" Target="../media/image361.png"/><Relationship Id="rId14" Type="http://schemas.openxmlformats.org/officeDocument/2006/relationships/image" Target="../media/image36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8.png"/><Relationship Id="rId13" Type="http://schemas.openxmlformats.org/officeDocument/2006/relationships/image" Target="../media/image383.png"/><Relationship Id="rId18" Type="http://schemas.openxmlformats.org/officeDocument/2006/relationships/image" Target="../media/image388.png"/><Relationship Id="rId3" Type="http://schemas.openxmlformats.org/officeDocument/2006/relationships/image" Target="../media/image373.png"/><Relationship Id="rId7" Type="http://schemas.openxmlformats.org/officeDocument/2006/relationships/image" Target="../media/image377.png"/><Relationship Id="rId12" Type="http://schemas.openxmlformats.org/officeDocument/2006/relationships/image" Target="../media/image382.png"/><Relationship Id="rId17" Type="http://schemas.openxmlformats.org/officeDocument/2006/relationships/image" Target="../media/image387.png"/><Relationship Id="rId2" Type="http://schemas.openxmlformats.org/officeDocument/2006/relationships/image" Target="../media/image372.png"/><Relationship Id="rId16" Type="http://schemas.openxmlformats.org/officeDocument/2006/relationships/image" Target="../media/image3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6.png"/><Relationship Id="rId11" Type="http://schemas.openxmlformats.org/officeDocument/2006/relationships/image" Target="../media/image381.png"/><Relationship Id="rId5" Type="http://schemas.openxmlformats.org/officeDocument/2006/relationships/image" Target="../media/image375.png"/><Relationship Id="rId15" Type="http://schemas.openxmlformats.org/officeDocument/2006/relationships/image" Target="../media/image385.png"/><Relationship Id="rId10" Type="http://schemas.openxmlformats.org/officeDocument/2006/relationships/image" Target="../media/image380.png"/><Relationship Id="rId19" Type="http://schemas.openxmlformats.org/officeDocument/2006/relationships/image" Target="../media/image363.png"/><Relationship Id="rId4" Type="http://schemas.openxmlformats.org/officeDocument/2006/relationships/image" Target="../media/image374.png"/><Relationship Id="rId9" Type="http://schemas.openxmlformats.org/officeDocument/2006/relationships/image" Target="../media/image379.png"/><Relationship Id="rId14" Type="http://schemas.openxmlformats.org/officeDocument/2006/relationships/image" Target="../media/image3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7" Type="http://schemas.openxmlformats.org/officeDocument/2006/relationships/image" Target="../media/image394.png"/><Relationship Id="rId2" Type="http://schemas.openxmlformats.org/officeDocument/2006/relationships/image" Target="../media/image3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3.png"/><Relationship Id="rId5" Type="http://schemas.openxmlformats.org/officeDocument/2006/relationships/image" Target="../media/image392.png"/><Relationship Id="rId4" Type="http://schemas.openxmlformats.org/officeDocument/2006/relationships/image" Target="../media/image39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CFF5FB5-BE63-4269-8244-EC9CF43DB4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316" y="3948691"/>
            <a:ext cx="4814317" cy="1983323"/>
          </a:xfrm>
        </p:spPr>
        <p:txBody>
          <a:bodyPr/>
          <a:lstStyle/>
          <a:p>
            <a:r>
              <a:rPr lang="en-GB" sz="3200" dirty="0"/>
              <a:t>CPM-100</a:t>
            </a:r>
            <a:br>
              <a:rPr lang="en-GB" sz="3200" dirty="0"/>
            </a:br>
            <a:r>
              <a:rPr lang="en-GB" sz="3200" dirty="0">
                <a:solidFill>
                  <a:srgbClr val="FF5A00"/>
                </a:solidFill>
              </a:rPr>
              <a:t>Warning</a:t>
            </a:r>
            <a:r>
              <a:rPr lang="en-GB" sz="3200" dirty="0"/>
              <a:t> Catalogue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F71736B-0266-4F7A-A66F-BF7ECA281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47598" y="3972709"/>
            <a:ext cx="1027720" cy="1959305"/>
          </a:xfrm>
        </p:spPr>
        <p:txBody>
          <a:bodyPr/>
          <a:lstStyle/>
          <a:p>
            <a:pPr algn="ctr"/>
            <a:fld id="{A765A092-1B98-4C6A-BF0B-A701BF2E6FBE}" type="slidenum">
              <a:rPr lang="en-GB" sz="4400" b="1" smtClean="0"/>
              <a:pPr algn="ctr"/>
              <a:t>1</a:t>
            </a:fld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2746828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40B105-454F-4041-85A9-BEA633132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2C77E1-4F71-AD0A-6F5F-58083CD80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22854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C73745-A9F9-1FD3-6CC5-EC362B675FF3}"/>
              </a:ext>
            </a:extLst>
          </p:cNvPr>
          <p:cNvSpPr txBox="1"/>
          <p:nvPr/>
        </p:nvSpPr>
        <p:spPr>
          <a:xfrm>
            <a:off x="641891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W1091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0D86E8-2D57-07F4-DAE5-E16DA9F2D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61" y="22854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FA221C-D928-2F20-4EEF-292B58955113}"/>
              </a:ext>
            </a:extLst>
          </p:cNvPr>
          <p:cNvSpPr txBox="1"/>
          <p:nvPr/>
        </p:nvSpPr>
        <p:spPr>
          <a:xfrm>
            <a:off x="2305061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W1092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766A43-567D-54AF-ED0A-F44DF946D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32" y="228543"/>
            <a:ext cx="1442324" cy="2163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AE32E7-05AA-8017-3893-EFC14DBFD4BA}"/>
              </a:ext>
            </a:extLst>
          </p:cNvPr>
          <p:cNvSpPr txBox="1"/>
          <p:nvPr/>
        </p:nvSpPr>
        <p:spPr>
          <a:xfrm>
            <a:off x="3970864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W1093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1081C55-9DF5-5F7C-9076-C20F3E7A2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3478840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710804-79B7-0C93-E912-1C0B915B8E7E}"/>
              </a:ext>
            </a:extLst>
          </p:cNvPr>
          <p:cNvSpPr txBox="1"/>
          <p:nvPr/>
        </p:nvSpPr>
        <p:spPr>
          <a:xfrm>
            <a:off x="641891" y="568120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W1094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D97EB4-21B1-4DB8-2457-7A72F53DD5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60" y="3478839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F317B4-1F07-CBE8-463E-B2389CEA28C1}"/>
              </a:ext>
            </a:extLst>
          </p:cNvPr>
          <p:cNvSpPr txBox="1"/>
          <p:nvPr/>
        </p:nvSpPr>
        <p:spPr>
          <a:xfrm>
            <a:off x="2305061" y="568120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W1095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5EE661D-176C-61AA-28B4-7328E0426B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35" y="347883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72290AC-6D48-A8AA-762A-1F13CBEEAA3D}"/>
              </a:ext>
            </a:extLst>
          </p:cNvPr>
          <p:cNvSpPr txBox="1"/>
          <p:nvPr/>
        </p:nvSpPr>
        <p:spPr>
          <a:xfrm>
            <a:off x="3970864" y="568120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W1096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7BD29E9-2C2B-D388-779C-3FB7DB0378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35" y="347883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CB2963E-098F-A9B9-F745-30CFBCFDFA54}"/>
              </a:ext>
            </a:extLst>
          </p:cNvPr>
          <p:cNvSpPr txBox="1"/>
          <p:nvPr/>
        </p:nvSpPr>
        <p:spPr>
          <a:xfrm>
            <a:off x="5594966" y="568120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W1097</a:t>
            </a:r>
            <a:endParaRPr lang="en-GB" sz="14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B724A5B-6841-006A-4ABC-3CBD60F964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6627624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1C7679F-1939-BB29-C5D8-AECA0FA75567}"/>
              </a:ext>
            </a:extLst>
          </p:cNvPr>
          <p:cNvSpPr txBox="1"/>
          <p:nvPr/>
        </p:nvSpPr>
        <p:spPr>
          <a:xfrm>
            <a:off x="641891" y="879110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W1098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3D0D1A5-A328-20E8-37A1-35DAFAFC0E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59" y="662762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54E6E94-6421-5A2A-DD33-4087755D10AF}"/>
              </a:ext>
            </a:extLst>
          </p:cNvPr>
          <p:cNvSpPr txBox="1"/>
          <p:nvPr/>
        </p:nvSpPr>
        <p:spPr>
          <a:xfrm>
            <a:off x="2301790" y="879110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W1099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201BEC2-CC47-D50B-CA40-A5E8DCE29B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33" y="662761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CB38D55-0C04-6164-179F-7F18A2646AD1}"/>
              </a:ext>
            </a:extLst>
          </p:cNvPr>
          <p:cNvSpPr txBox="1"/>
          <p:nvPr/>
        </p:nvSpPr>
        <p:spPr>
          <a:xfrm>
            <a:off x="3970864" y="87911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W1100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640AAC0-AEDE-B3A9-3BBC-E24365038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231" y="6654518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F097783-1C9B-0510-4658-CD45D46D19C3}"/>
              </a:ext>
            </a:extLst>
          </p:cNvPr>
          <p:cNvSpPr txBox="1"/>
          <p:nvPr/>
        </p:nvSpPr>
        <p:spPr>
          <a:xfrm>
            <a:off x="5630762" y="881181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W1101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0355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478D95-8B01-6D8C-98B6-4AA3F22E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A08D16-59FA-DF4F-33D1-D6F8EEFD6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6" y="23660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844984-1295-70F8-8EF7-74F4767C61F5}"/>
              </a:ext>
            </a:extLst>
          </p:cNvPr>
          <p:cNvSpPr txBox="1"/>
          <p:nvPr/>
        </p:nvSpPr>
        <p:spPr>
          <a:xfrm>
            <a:off x="656701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W1102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CF9083-C684-92A2-E811-E95BF9AB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63" y="23660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DF80C1-E883-F6F7-B18F-4C888665EA14}"/>
              </a:ext>
            </a:extLst>
          </p:cNvPr>
          <p:cNvSpPr txBox="1"/>
          <p:nvPr/>
        </p:nvSpPr>
        <p:spPr>
          <a:xfrm>
            <a:off x="2312974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W1103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B172F0-C817-D4DF-F6D9-BD13EA9F41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520" y="236602"/>
            <a:ext cx="1458251" cy="2187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2C441A3-E665-05FA-E4F7-AEBD2A734444}"/>
              </a:ext>
            </a:extLst>
          </p:cNvPr>
          <p:cNvSpPr txBox="1"/>
          <p:nvPr/>
        </p:nvSpPr>
        <p:spPr>
          <a:xfrm>
            <a:off x="3969015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W1104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375EA7D-C39C-4EEA-A59B-A7F244C302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07" y="3757270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042404-CAD8-FEEE-015C-3C95056290C4}"/>
              </a:ext>
            </a:extLst>
          </p:cNvPr>
          <p:cNvSpPr txBox="1"/>
          <p:nvPr/>
        </p:nvSpPr>
        <p:spPr>
          <a:xfrm>
            <a:off x="59518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W1105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18B6932-08D7-211B-9D76-97B0734877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469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FBE33E3-DE48-F17B-6AC8-5EC4D4257190}"/>
              </a:ext>
            </a:extLst>
          </p:cNvPr>
          <p:cNvSpPr txBox="1"/>
          <p:nvPr/>
        </p:nvSpPr>
        <p:spPr>
          <a:xfrm>
            <a:off x="223296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W1106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82DFA17-9B3E-8597-8089-C6C9A3A846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249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63273C0-90E6-7F7D-6C9E-7956B829A744}"/>
              </a:ext>
            </a:extLst>
          </p:cNvPr>
          <p:cNvSpPr txBox="1"/>
          <p:nvPr/>
        </p:nvSpPr>
        <p:spPr>
          <a:xfrm>
            <a:off x="387074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W1107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7B8C901-0AB7-072D-07E8-745A1FED5E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24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C785314-BD63-D1DA-4441-D91E583A3412}"/>
              </a:ext>
            </a:extLst>
          </p:cNvPr>
          <p:cNvSpPr txBox="1"/>
          <p:nvPr/>
        </p:nvSpPr>
        <p:spPr>
          <a:xfrm>
            <a:off x="5489021" y="59564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W1108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0FA744-49C9-1BFD-11F3-4C3A68059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07" y="663981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8C3885-3033-1075-6AC9-F59F4FEE3312}"/>
              </a:ext>
            </a:extLst>
          </p:cNvPr>
          <p:cNvSpPr txBox="1"/>
          <p:nvPr/>
        </p:nvSpPr>
        <p:spPr>
          <a:xfrm>
            <a:off x="616902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W1109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0FE686-5978-4E2A-9803-1EC7F12408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469" y="6639809"/>
            <a:ext cx="1458250" cy="21873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A8A6BF7-DF8D-E88F-2968-868C367909AE}"/>
              </a:ext>
            </a:extLst>
          </p:cNvPr>
          <p:cNvSpPr txBox="1"/>
          <p:nvPr/>
        </p:nvSpPr>
        <p:spPr>
          <a:xfrm>
            <a:off x="2232964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W1110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F96C73A-420C-7CEC-608C-668D11544A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249" y="6639808"/>
            <a:ext cx="1458251" cy="218737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5AB7F0-BCC6-4BF6-6C15-43149CDA1269}"/>
              </a:ext>
            </a:extLst>
          </p:cNvPr>
          <p:cNvSpPr txBox="1"/>
          <p:nvPr/>
        </p:nvSpPr>
        <p:spPr>
          <a:xfrm>
            <a:off x="3870744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W1111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5ED82FB-3ECB-D5ED-1E02-B81258CBFE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24" y="6630627"/>
            <a:ext cx="1458251" cy="218737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4A475D5-802F-D699-6EF4-A2C246F86E51}"/>
              </a:ext>
            </a:extLst>
          </p:cNvPr>
          <p:cNvSpPr txBox="1"/>
          <p:nvPr/>
        </p:nvSpPr>
        <p:spPr>
          <a:xfrm>
            <a:off x="5528819" y="883580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86347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0E7370-995B-B4F9-6666-3BDA7B4B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17D97-8C12-31E6-95BE-F29511D3C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32" y="180005"/>
            <a:ext cx="1458251" cy="21873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CF4587-9915-20ED-5292-79F13055CEDB}"/>
              </a:ext>
            </a:extLst>
          </p:cNvPr>
          <p:cNvSpPr txBox="1"/>
          <p:nvPr/>
        </p:nvSpPr>
        <p:spPr>
          <a:xfrm>
            <a:off x="588627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W1113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B22C99-FFAD-0994-4B0D-129507A32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69" y="180005"/>
            <a:ext cx="1458251" cy="21873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20E0C3-3D33-5067-5574-0FEF990CB03C}"/>
              </a:ext>
            </a:extLst>
          </p:cNvPr>
          <p:cNvSpPr txBox="1"/>
          <p:nvPr/>
        </p:nvSpPr>
        <p:spPr>
          <a:xfrm>
            <a:off x="2297564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W1114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B49658-69B3-1D7B-2CC2-832216675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871" y="180004"/>
            <a:ext cx="1458251" cy="21873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8191F7A-E1AA-CC51-556A-54AD5A180799}"/>
              </a:ext>
            </a:extLst>
          </p:cNvPr>
          <p:cNvSpPr txBox="1"/>
          <p:nvPr/>
        </p:nvSpPr>
        <p:spPr>
          <a:xfrm>
            <a:off x="4006501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W1115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991E11-36E8-DEAC-686B-4C58CA8AE4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34" y="3733936"/>
            <a:ext cx="1458251" cy="218737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5998B90-8784-9ABE-DA7D-B4B36BC2AE90}"/>
              </a:ext>
            </a:extLst>
          </p:cNvPr>
          <p:cNvSpPr txBox="1"/>
          <p:nvPr/>
        </p:nvSpPr>
        <p:spPr>
          <a:xfrm>
            <a:off x="510029" y="592131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W1116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1C883CA-AF16-DBF3-574D-5719E15D78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71" y="3733935"/>
            <a:ext cx="1458251" cy="21873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605264F-3C7C-BE5A-9261-F1AABFE3841F}"/>
              </a:ext>
            </a:extLst>
          </p:cNvPr>
          <p:cNvSpPr txBox="1"/>
          <p:nvPr/>
        </p:nvSpPr>
        <p:spPr>
          <a:xfrm>
            <a:off x="2218967" y="59324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W1117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3385399-BA2D-F77B-4767-DEC87AA992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408" y="3745080"/>
            <a:ext cx="1458251" cy="21873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0DB0C77-B6CB-D265-E882-F9998F1EDB58}"/>
              </a:ext>
            </a:extLst>
          </p:cNvPr>
          <p:cNvSpPr txBox="1"/>
          <p:nvPr/>
        </p:nvSpPr>
        <p:spPr>
          <a:xfrm>
            <a:off x="3941769" y="59324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W1118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AD20CA1-2C7D-C281-0E7F-DA828E755B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45" y="3733934"/>
            <a:ext cx="1458251" cy="218737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6FA5B28-8BB9-E450-4194-5AC6D5EC2FA0}"/>
              </a:ext>
            </a:extLst>
          </p:cNvPr>
          <p:cNvSpPr txBox="1"/>
          <p:nvPr/>
        </p:nvSpPr>
        <p:spPr>
          <a:xfrm>
            <a:off x="5664571" y="59324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W1119</a:t>
            </a:r>
            <a:endParaRPr lang="en-GB" sz="14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8BB9AF4-F62E-4D6B-5B94-706E4468F4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44" y="6720801"/>
            <a:ext cx="1458251" cy="218737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8324648-84B1-0328-F926-4E361A593905}"/>
              </a:ext>
            </a:extLst>
          </p:cNvPr>
          <p:cNvSpPr txBox="1"/>
          <p:nvPr/>
        </p:nvSpPr>
        <p:spPr>
          <a:xfrm>
            <a:off x="541139" y="89081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W1120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24FBF23-467C-63A6-6941-9D0572CA62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582" y="6744137"/>
            <a:ext cx="1442694" cy="216404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2B6C272-9A7B-87A0-81DE-360BDE80E372}"/>
              </a:ext>
            </a:extLst>
          </p:cNvPr>
          <p:cNvSpPr txBox="1"/>
          <p:nvPr/>
        </p:nvSpPr>
        <p:spPr>
          <a:xfrm>
            <a:off x="2242299" y="890817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W1121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E4CA34C-A77F-DEC8-39E5-98D8FABF06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963" y="6773459"/>
            <a:ext cx="1442695" cy="216404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AA95729-2381-F998-1D53-4A185B33D552}"/>
              </a:ext>
            </a:extLst>
          </p:cNvPr>
          <p:cNvSpPr txBox="1"/>
          <p:nvPr/>
        </p:nvSpPr>
        <p:spPr>
          <a:xfrm>
            <a:off x="3959014" y="89375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W1122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90E3357-9B07-3165-8FC7-0D116F5DA1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45" y="6792817"/>
            <a:ext cx="1433824" cy="215073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17F69A9-6BB9-90E0-2B1A-B025EE4F1756}"/>
              </a:ext>
            </a:extLst>
          </p:cNvPr>
          <p:cNvSpPr txBox="1"/>
          <p:nvPr/>
        </p:nvSpPr>
        <p:spPr>
          <a:xfrm>
            <a:off x="5624627" y="895953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76839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D55509-1C38-E230-3520-22FFDD507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00961A-0875-84E0-B972-FB77E9290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0" y="233521"/>
            <a:ext cx="1433824" cy="21507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5406C7-6A72-42AB-DE42-5E8B1CE0D284}"/>
              </a:ext>
            </a:extLst>
          </p:cNvPr>
          <p:cNvSpPr txBox="1"/>
          <p:nvPr/>
        </p:nvSpPr>
        <p:spPr>
          <a:xfrm>
            <a:off x="595762" y="23842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W1124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FAB941-DC74-31D7-0900-BBEB663E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76" y="233521"/>
            <a:ext cx="1433824" cy="21507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DA0B14-4EC7-389A-3BC7-B08323453563}"/>
              </a:ext>
            </a:extLst>
          </p:cNvPr>
          <p:cNvSpPr txBox="1"/>
          <p:nvPr/>
        </p:nvSpPr>
        <p:spPr>
          <a:xfrm>
            <a:off x="2354458" y="241233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W1125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64ACCDF-4DEC-E57D-EEAA-9AB07C153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872" y="233520"/>
            <a:ext cx="1433825" cy="21507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F73E3E-1225-9695-2B7D-653A0EDD48E0}"/>
              </a:ext>
            </a:extLst>
          </p:cNvPr>
          <p:cNvSpPr txBox="1"/>
          <p:nvPr/>
        </p:nvSpPr>
        <p:spPr>
          <a:xfrm>
            <a:off x="4113154" y="238925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W1126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1428B6B-2384-5EBF-9ED3-927A996415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0" y="2916963"/>
            <a:ext cx="1433824" cy="215073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2F5F84F-7F8D-A91B-8187-9CA80C92BED9}"/>
              </a:ext>
            </a:extLst>
          </p:cNvPr>
          <p:cNvSpPr txBox="1"/>
          <p:nvPr/>
        </p:nvSpPr>
        <p:spPr>
          <a:xfrm>
            <a:off x="595762" y="50676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W1127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3E7BAC2-37F0-4A6B-50C8-E41FE6320F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598" y="2916963"/>
            <a:ext cx="1433824" cy="21507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CC934A3-E69C-CF1D-5847-74F9935F0F74}"/>
              </a:ext>
            </a:extLst>
          </p:cNvPr>
          <p:cNvSpPr txBox="1"/>
          <p:nvPr/>
        </p:nvSpPr>
        <p:spPr>
          <a:xfrm>
            <a:off x="2237880" y="50676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W1128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85D1E35-6D1C-86C7-8035-4C2026A56E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578" y="2916963"/>
            <a:ext cx="1433824" cy="21507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ADF9AB3-5195-171F-D5AC-CEE33A848CFC}"/>
              </a:ext>
            </a:extLst>
          </p:cNvPr>
          <p:cNvSpPr txBox="1"/>
          <p:nvPr/>
        </p:nvSpPr>
        <p:spPr>
          <a:xfrm>
            <a:off x="3904860" y="50676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W1129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B521F71-3B9C-AD50-5CF0-23B6E7D6BD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558" y="2916963"/>
            <a:ext cx="1433824" cy="21507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F592D1F-4D31-43DC-7D42-BD56AD340227}"/>
              </a:ext>
            </a:extLst>
          </p:cNvPr>
          <p:cNvSpPr txBox="1"/>
          <p:nvPr/>
        </p:nvSpPr>
        <p:spPr>
          <a:xfrm>
            <a:off x="5528820" y="50676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W1130</a:t>
            </a:r>
            <a:endParaRPr lang="en-GB" sz="14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9FCA15D-01EB-7EA3-6E84-8BD0B64DD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79" y="5600405"/>
            <a:ext cx="1433825" cy="215073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F0596C5-30EB-2B82-3A87-F0885419750F}"/>
              </a:ext>
            </a:extLst>
          </p:cNvPr>
          <p:cNvSpPr txBox="1"/>
          <p:nvPr/>
        </p:nvSpPr>
        <p:spPr>
          <a:xfrm>
            <a:off x="595761" y="77511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W1131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75367F5-B32D-00BC-D215-800120CA77E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597" y="5600404"/>
            <a:ext cx="1433823" cy="215073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5FCFE13-D05F-1BE9-56A1-52BFD0396717}"/>
              </a:ext>
            </a:extLst>
          </p:cNvPr>
          <p:cNvSpPr txBox="1"/>
          <p:nvPr/>
        </p:nvSpPr>
        <p:spPr>
          <a:xfrm>
            <a:off x="2268741" y="77511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W1132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C957FDE-750F-4594-A435-158229B9507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579" y="5600405"/>
            <a:ext cx="1433824" cy="215073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DE9B629-3079-2B42-B4C5-58E85F38DF96}"/>
              </a:ext>
            </a:extLst>
          </p:cNvPr>
          <p:cNvSpPr txBox="1"/>
          <p:nvPr/>
        </p:nvSpPr>
        <p:spPr>
          <a:xfrm>
            <a:off x="3904860" y="77511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W1133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C7EAF74-580D-34AF-ABEB-50AE5623A81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79" y="8283844"/>
            <a:ext cx="2238497" cy="111924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2FAFEF0-E07B-972E-8FE9-C496493E7469}"/>
              </a:ext>
            </a:extLst>
          </p:cNvPr>
          <p:cNvSpPr txBox="1"/>
          <p:nvPr/>
        </p:nvSpPr>
        <p:spPr>
          <a:xfrm>
            <a:off x="998097" y="940309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031679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FE5FDD-498B-FA97-48D7-31D1A59C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1828EF-F8B0-9BBD-601E-A59228392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90" y="393217"/>
            <a:ext cx="1433825" cy="21507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28C66D-87DD-6CA4-324A-344CCA96A00A}"/>
              </a:ext>
            </a:extLst>
          </p:cNvPr>
          <p:cNvSpPr txBox="1"/>
          <p:nvPr/>
        </p:nvSpPr>
        <p:spPr>
          <a:xfrm>
            <a:off x="801472" y="254395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W1135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BFEB57-F46A-AE87-1D7B-5DB0A14F5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97" y="1097793"/>
            <a:ext cx="2892323" cy="14461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8D5936-FE61-3BB8-BE3B-213909762320}"/>
              </a:ext>
            </a:extLst>
          </p:cNvPr>
          <p:cNvSpPr txBox="1"/>
          <p:nvPr/>
        </p:nvSpPr>
        <p:spPr>
          <a:xfrm>
            <a:off x="3323828" y="254395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W1136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27ED0A-B03C-9587-0BFC-936075D29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52" y="3188210"/>
            <a:ext cx="1433825" cy="215073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1068B0-58C2-38CB-7193-2978C7ACD7EC}"/>
              </a:ext>
            </a:extLst>
          </p:cNvPr>
          <p:cNvSpPr txBox="1"/>
          <p:nvPr/>
        </p:nvSpPr>
        <p:spPr>
          <a:xfrm>
            <a:off x="671634" y="533894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W1137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93572C-548F-5018-B623-DFDD271C3E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838" y="3885776"/>
            <a:ext cx="2892323" cy="14461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E7EC5F7-FE18-972B-3C76-BDBC2565FDF2}"/>
              </a:ext>
            </a:extLst>
          </p:cNvPr>
          <p:cNvSpPr txBox="1"/>
          <p:nvPr/>
        </p:nvSpPr>
        <p:spPr>
          <a:xfrm>
            <a:off x="3135979" y="537568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W1138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68097A4-38FE-6DC3-4A0A-0653D01D43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536" y="3181199"/>
            <a:ext cx="1433826" cy="215073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FE3D6A4-B205-BEC0-DF34-FFF19FE89DCB}"/>
              </a:ext>
            </a:extLst>
          </p:cNvPr>
          <p:cNvSpPr txBox="1"/>
          <p:nvPr/>
        </p:nvSpPr>
        <p:spPr>
          <a:xfrm>
            <a:off x="5593429" y="537568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W1139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C3B7DC6-D11C-A5DD-5BB8-1E412A0F5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52" y="6885924"/>
            <a:ext cx="2892323" cy="14461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5743044-EA77-3199-6375-D52CBF20832C}"/>
              </a:ext>
            </a:extLst>
          </p:cNvPr>
          <p:cNvSpPr txBox="1"/>
          <p:nvPr/>
        </p:nvSpPr>
        <p:spPr>
          <a:xfrm>
            <a:off x="1403247" y="838199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W1140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9555777-BE5A-B755-FDBD-A74A50EC81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394" y="5983203"/>
            <a:ext cx="1565922" cy="234888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75B30A0-A8A5-0973-0B9A-6332B701F957}"/>
              </a:ext>
            </a:extLst>
          </p:cNvPr>
          <p:cNvSpPr txBox="1"/>
          <p:nvPr/>
        </p:nvSpPr>
        <p:spPr>
          <a:xfrm>
            <a:off x="3880725" y="838199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89347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B96989-3518-0E59-4029-C4CB3B7EA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1B7BE14-A936-8CC4-E3FC-76A4C240E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6" y="364916"/>
            <a:ext cx="2892323" cy="144616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60C634A-FC08-D3BB-7E55-775A9F22821C}"/>
              </a:ext>
            </a:extLst>
          </p:cNvPr>
          <p:cNvSpPr txBox="1"/>
          <p:nvPr/>
        </p:nvSpPr>
        <p:spPr>
          <a:xfrm>
            <a:off x="1364307" y="18110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W1142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A432B2D-A7BF-5494-F8C8-0C2AB6EC7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64916"/>
            <a:ext cx="1565922" cy="234888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8AF947F-F0AA-0EB6-E8D6-7A078A3635F7}"/>
              </a:ext>
            </a:extLst>
          </p:cNvPr>
          <p:cNvSpPr txBox="1"/>
          <p:nvPr/>
        </p:nvSpPr>
        <p:spPr>
          <a:xfrm>
            <a:off x="3854331" y="27137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W1143</a:t>
            </a:r>
            <a:endParaRPr lang="en-GB" sz="14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2097AB3-F6E2-A1BA-3CB0-B1246FF9E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6" y="4217420"/>
            <a:ext cx="2892323" cy="144616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6A5CCAA-BC41-28FE-9455-5E137BC3C4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314699"/>
            <a:ext cx="1565922" cy="234888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D1D3EE-E33C-0CB8-0616-E9F444E491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5" y="7218706"/>
            <a:ext cx="2892323" cy="14461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A9B3CB4-1E1A-C823-F430-EE6448081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6315985"/>
            <a:ext cx="1565922" cy="234888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962D7E8-5BED-D64B-DBAC-DAB6D6730300}"/>
              </a:ext>
            </a:extLst>
          </p:cNvPr>
          <p:cNvSpPr txBox="1"/>
          <p:nvPr/>
        </p:nvSpPr>
        <p:spPr>
          <a:xfrm>
            <a:off x="1364306" y="56997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W1144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917DBD4-B942-C073-DC36-7C42D2261C2E}"/>
              </a:ext>
            </a:extLst>
          </p:cNvPr>
          <p:cNvSpPr txBox="1"/>
          <p:nvPr/>
        </p:nvSpPr>
        <p:spPr>
          <a:xfrm>
            <a:off x="3854331" y="568200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W1145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CD65BF3-9267-ECB2-929E-39652538AE60}"/>
              </a:ext>
            </a:extLst>
          </p:cNvPr>
          <p:cNvSpPr txBox="1"/>
          <p:nvPr/>
        </p:nvSpPr>
        <p:spPr>
          <a:xfrm>
            <a:off x="1364306" y="866486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W1146</a:t>
            </a:r>
            <a:endParaRPr lang="en-GB" sz="1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016D716-A866-A532-4E2C-165A4226FB55}"/>
              </a:ext>
            </a:extLst>
          </p:cNvPr>
          <p:cNvSpPr txBox="1"/>
          <p:nvPr/>
        </p:nvSpPr>
        <p:spPr>
          <a:xfrm>
            <a:off x="3854331" y="868329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W1147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45476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F1AC9F-2BDC-5FEE-4433-4E9D7F32B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B7E85-2BA9-ADEF-AE41-494DD4BB5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5" y="364916"/>
            <a:ext cx="2892324" cy="14461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DEEF91-6F68-AA9A-397D-A23D1B0E1786}"/>
              </a:ext>
            </a:extLst>
          </p:cNvPr>
          <p:cNvSpPr txBox="1"/>
          <p:nvPr/>
        </p:nvSpPr>
        <p:spPr>
          <a:xfrm>
            <a:off x="1364307" y="18110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W1148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821BDC-E62D-1A35-6164-D3DDD0675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64916"/>
            <a:ext cx="1565922" cy="23488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861C70-C728-6A99-BB72-C7CC1CB55C70}"/>
              </a:ext>
            </a:extLst>
          </p:cNvPr>
          <p:cNvSpPr txBox="1"/>
          <p:nvPr/>
        </p:nvSpPr>
        <p:spPr>
          <a:xfrm>
            <a:off x="3854331" y="27137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W1149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1F3FE9-FA4F-2606-FC27-B82B316258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5" y="4030252"/>
            <a:ext cx="2892324" cy="14461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27CAFF-5808-84F1-B6E3-834CF386F754}"/>
              </a:ext>
            </a:extLst>
          </p:cNvPr>
          <p:cNvSpPr txBox="1"/>
          <p:nvPr/>
        </p:nvSpPr>
        <p:spPr>
          <a:xfrm>
            <a:off x="1364307" y="547641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W1150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56D917-D880-B1AB-5998-C8D0969A07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127531"/>
            <a:ext cx="1565922" cy="23488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CA6174-93BB-D638-A31A-13B5794D582D}"/>
              </a:ext>
            </a:extLst>
          </p:cNvPr>
          <p:cNvSpPr txBox="1"/>
          <p:nvPr/>
        </p:nvSpPr>
        <p:spPr>
          <a:xfrm>
            <a:off x="3854331" y="547641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W1151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80B9077-34BB-B942-4E36-D6EDC3E92E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5" y="6044107"/>
            <a:ext cx="2892325" cy="14461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D765B1-39EE-2577-AD3F-349CA01D25FB}"/>
              </a:ext>
            </a:extLst>
          </p:cNvPr>
          <p:cNvSpPr txBox="1"/>
          <p:nvPr/>
        </p:nvSpPr>
        <p:spPr>
          <a:xfrm>
            <a:off x="1364307" y="74902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W1152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EE20A27-4177-AC23-EF52-5A4CE1A373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6044107"/>
            <a:ext cx="1565922" cy="23488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003A70-2DE8-AF81-7AC7-325ED8087B16}"/>
              </a:ext>
            </a:extLst>
          </p:cNvPr>
          <p:cNvSpPr txBox="1"/>
          <p:nvPr/>
        </p:nvSpPr>
        <p:spPr>
          <a:xfrm>
            <a:off x="3854331" y="839299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W1153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5DEEE2B-68E7-464C-8DDA-7D70A30B64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5" y="8057963"/>
            <a:ext cx="2892328" cy="144616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D14CDAD-6986-D116-9137-83154303B0E9}"/>
              </a:ext>
            </a:extLst>
          </p:cNvPr>
          <p:cNvSpPr txBox="1"/>
          <p:nvPr/>
        </p:nvSpPr>
        <p:spPr>
          <a:xfrm>
            <a:off x="1364307" y="950412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58519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444E39-B5C1-332C-D163-0BE5498E1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217BFA-3070-97BC-6D57-BA7E68439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4" y="158495"/>
            <a:ext cx="1565922" cy="23488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1457EA-B091-35E0-B61D-FDE88913CC1D}"/>
              </a:ext>
            </a:extLst>
          </p:cNvPr>
          <p:cNvSpPr txBox="1"/>
          <p:nvPr/>
        </p:nvSpPr>
        <p:spPr>
          <a:xfrm>
            <a:off x="668905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W1155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98EA52-FBC8-CF64-684C-CBBAC3A2E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81" y="1061215"/>
            <a:ext cx="2892325" cy="14461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C27EDE-151B-A3FB-E73F-7B7974ECBABA}"/>
              </a:ext>
            </a:extLst>
          </p:cNvPr>
          <p:cNvSpPr txBox="1"/>
          <p:nvPr/>
        </p:nvSpPr>
        <p:spPr>
          <a:xfrm>
            <a:off x="3244713" y="25073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W1156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8935BC-CD3D-2C7A-B053-1DECFE1B3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4" y="3206495"/>
            <a:ext cx="1565922" cy="23488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32DD261-C148-EDA5-E59F-942188E2E784}"/>
              </a:ext>
            </a:extLst>
          </p:cNvPr>
          <p:cNvSpPr txBox="1"/>
          <p:nvPr/>
        </p:nvSpPr>
        <p:spPr>
          <a:xfrm>
            <a:off x="668905" y="55553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W1157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6C5728-1EC9-B810-D34F-E47ED76925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836" y="4109213"/>
            <a:ext cx="2892328" cy="144616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D170A31-03B3-8C55-D35C-5E89E74CD28A}"/>
              </a:ext>
            </a:extLst>
          </p:cNvPr>
          <p:cNvSpPr txBox="1"/>
          <p:nvPr/>
        </p:nvSpPr>
        <p:spPr>
          <a:xfrm>
            <a:off x="3071370" y="55553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W1158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D1DBBDE-5F70-3054-1B7D-A70724D5D1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504" y="3206494"/>
            <a:ext cx="1565922" cy="234888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1CBA054-0BE0-A916-CD1D-DD470F6F8FC4}"/>
              </a:ext>
            </a:extLst>
          </p:cNvPr>
          <p:cNvSpPr txBox="1"/>
          <p:nvPr/>
        </p:nvSpPr>
        <p:spPr>
          <a:xfrm>
            <a:off x="5473835" y="555537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W1159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C7E8CFB-CC71-D27B-702D-0A967ECBEF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1" y="6126353"/>
            <a:ext cx="2892328" cy="144616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6282FCD-9011-BD5B-0232-999560CE34D8}"/>
              </a:ext>
            </a:extLst>
          </p:cNvPr>
          <p:cNvSpPr txBox="1"/>
          <p:nvPr/>
        </p:nvSpPr>
        <p:spPr>
          <a:xfrm>
            <a:off x="1325845" y="759648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W1160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65655C5-C137-75E5-E676-7D4173A541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82" y="6126353"/>
            <a:ext cx="1565922" cy="234888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265C54A-16CA-1C0E-25C3-1A4DBF2C1333}"/>
              </a:ext>
            </a:extLst>
          </p:cNvPr>
          <p:cNvSpPr txBox="1"/>
          <p:nvPr/>
        </p:nvSpPr>
        <p:spPr>
          <a:xfrm>
            <a:off x="3907913" y="848921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W1161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19D7F22-4DA3-5D87-7ADD-B2E5CCC76D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1" y="8017166"/>
            <a:ext cx="2892328" cy="144616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41ED49B-AD54-5125-1A91-8CDEC97A32BC}"/>
              </a:ext>
            </a:extLst>
          </p:cNvPr>
          <p:cNvSpPr txBox="1"/>
          <p:nvPr/>
        </p:nvSpPr>
        <p:spPr>
          <a:xfrm>
            <a:off x="1325845" y="94821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58565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6FF888-DC8F-6456-0638-CDBC15387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4DC2D1-B317-1F54-EB05-229F4CC47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2" y="201040"/>
            <a:ext cx="1565922" cy="23488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E7361A-E1C9-416B-4657-44A4A4253EB7}"/>
              </a:ext>
            </a:extLst>
          </p:cNvPr>
          <p:cNvSpPr txBox="1"/>
          <p:nvPr/>
        </p:nvSpPr>
        <p:spPr>
          <a:xfrm>
            <a:off x="656713" y="254992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W1163</a:t>
            </a: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AC5DF3-5BE1-EA09-9FDC-7A7FB07BD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370" y="1087997"/>
            <a:ext cx="2892328" cy="14461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60981B-B83C-384D-A4DB-598327FF756F}"/>
              </a:ext>
            </a:extLst>
          </p:cNvPr>
          <p:cNvSpPr txBox="1"/>
          <p:nvPr/>
        </p:nvSpPr>
        <p:spPr>
          <a:xfrm>
            <a:off x="3071370" y="25341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W1164</a:t>
            </a:r>
            <a:endParaRPr lang="en-GB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E4BE59-D7E1-1395-1B60-07F916A976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2" y="3096768"/>
            <a:ext cx="1565922" cy="23488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9DF2FC-39B9-E689-09D2-B7C866164CED}"/>
              </a:ext>
            </a:extLst>
          </p:cNvPr>
          <p:cNvSpPr txBox="1"/>
          <p:nvPr/>
        </p:nvSpPr>
        <p:spPr>
          <a:xfrm>
            <a:off x="656713" y="544565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W1165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00ABB2B-532B-2543-3389-319A64DB5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836" y="3999486"/>
            <a:ext cx="2892328" cy="14461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5A6EE2F-7973-B94D-78E3-974CF64EB871}"/>
              </a:ext>
            </a:extLst>
          </p:cNvPr>
          <p:cNvSpPr txBox="1"/>
          <p:nvPr/>
        </p:nvSpPr>
        <p:spPr>
          <a:xfrm>
            <a:off x="3071370" y="544565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W1166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A36BE24-094B-0533-8500-70D3EDE84E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96" y="3096768"/>
            <a:ext cx="1565922" cy="234888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4D83422-7DFA-454F-A740-DF223195A649}"/>
              </a:ext>
            </a:extLst>
          </p:cNvPr>
          <p:cNvSpPr txBox="1"/>
          <p:nvPr/>
        </p:nvSpPr>
        <p:spPr>
          <a:xfrm>
            <a:off x="5528820" y="54456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W1167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C467C12-6908-2F58-815D-BE3FB280F6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2" y="6048954"/>
            <a:ext cx="2885838" cy="14429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A0E5F14-40A8-0CA0-B657-C7F672A5C86D}"/>
              </a:ext>
            </a:extLst>
          </p:cNvPr>
          <p:cNvSpPr txBox="1"/>
          <p:nvPr/>
        </p:nvSpPr>
        <p:spPr>
          <a:xfrm>
            <a:off x="1316671" y="749187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W1168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611500-2537-BB15-8666-8F4DC001C2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41" y="6055178"/>
            <a:ext cx="1565923" cy="23488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5A6361B-04F3-3BB6-513B-E0A34837E4F7}"/>
              </a:ext>
            </a:extLst>
          </p:cNvPr>
          <p:cNvSpPr txBox="1"/>
          <p:nvPr/>
        </p:nvSpPr>
        <p:spPr>
          <a:xfrm>
            <a:off x="3734572" y="840406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W1169</a:t>
            </a:r>
            <a:endParaRPr lang="en-GB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D0F1F5-E687-C6B4-0DF0-E5E493D74D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2" y="8095176"/>
            <a:ext cx="2879349" cy="14396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39274-F14F-C605-6CD6-B10BECE63287}"/>
              </a:ext>
            </a:extLst>
          </p:cNvPr>
          <p:cNvSpPr txBox="1"/>
          <p:nvPr/>
        </p:nvSpPr>
        <p:spPr>
          <a:xfrm>
            <a:off x="1316671" y="95347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98964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C220A5-CC74-0E28-64B6-B10ED34A8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35A55B-99C6-8648-F266-35A78D851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90" y="195069"/>
            <a:ext cx="1565923" cy="23488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BEDCF7-D5CE-0079-C131-F0DE9CABCE85}"/>
              </a:ext>
            </a:extLst>
          </p:cNvPr>
          <p:cNvSpPr txBox="1"/>
          <p:nvPr/>
        </p:nvSpPr>
        <p:spPr>
          <a:xfrm>
            <a:off x="644521" y="254395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W1171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B38E58-136F-CA21-0DA3-3BE5F8FBE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326" y="1104280"/>
            <a:ext cx="2879348" cy="14396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0632EE-0073-51B9-F91B-C4066CA1C4FE}"/>
              </a:ext>
            </a:extLst>
          </p:cNvPr>
          <p:cNvSpPr txBox="1"/>
          <p:nvPr/>
        </p:nvSpPr>
        <p:spPr>
          <a:xfrm>
            <a:off x="3071370" y="25671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W1172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59C77E-26EA-4120-A286-D12E5D2C2B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89" y="3108958"/>
            <a:ext cx="1565923" cy="23488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AF04BB-129F-06BF-DA5D-EE421E1B27DA}"/>
              </a:ext>
            </a:extLst>
          </p:cNvPr>
          <p:cNvSpPr txBox="1"/>
          <p:nvPr/>
        </p:nvSpPr>
        <p:spPr>
          <a:xfrm>
            <a:off x="644521" y="549441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W1173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8266A4D-A4A0-FE6E-B80E-C733ADC96E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56" y="4018169"/>
            <a:ext cx="2879348" cy="14396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005239-9905-819A-021D-54622B9DDEED}"/>
              </a:ext>
            </a:extLst>
          </p:cNvPr>
          <p:cNvSpPr txBox="1"/>
          <p:nvPr/>
        </p:nvSpPr>
        <p:spPr>
          <a:xfrm>
            <a:off x="3090031" y="54578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W1174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F61B649-EFA7-7B41-35C6-2C1CFB7E43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670" y="3108957"/>
            <a:ext cx="1565923" cy="234888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A6028A9-0D66-617B-B97C-9FC9D5296C6C}"/>
              </a:ext>
            </a:extLst>
          </p:cNvPr>
          <p:cNvSpPr txBox="1"/>
          <p:nvPr/>
        </p:nvSpPr>
        <p:spPr>
          <a:xfrm>
            <a:off x="5518001" y="54578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W1175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C4EA872-447B-8A84-8535-A907E11622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6111290"/>
            <a:ext cx="2868065" cy="143403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7210313-59D4-5CB4-6DA0-09F9D6275732}"/>
              </a:ext>
            </a:extLst>
          </p:cNvPr>
          <p:cNvSpPr txBox="1"/>
          <p:nvPr/>
        </p:nvSpPr>
        <p:spPr>
          <a:xfrm>
            <a:off x="1241979" y="75466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W1176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696F57E-0A5D-58F1-BFA1-92D4AE26FF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033" y="6111290"/>
            <a:ext cx="1568705" cy="235305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871C115-9241-D70C-BBCA-87B859CBBA65}"/>
              </a:ext>
            </a:extLst>
          </p:cNvPr>
          <p:cNvSpPr txBox="1"/>
          <p:nvPr/>
        </p:nvSpPr>
        <p:spPr>
          <a:xfrm>
            <a:off x="3697755" y="846434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W1177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75BB914-B80E-F95E-A546-132E1FE93B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89" y="8081883"/>
            <a:ext cx="2879348" cy="143967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1BEDA9C-09B8-27A6-C2A9-B02293079C62}"/>
              </a:ext>
            </a:extLst>
          </p:cNvPr>
          <p:cNvSpPr txBox="1"/>
          <p:nvPr/>
        </p:nvSpPr>
        <p:spPr>
          <a:xfrm>
            <a:off x="1241979" y="95215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5863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9183A-4F5B-43F3-AE8B-2560E345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Warning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EFF38-BB67-4825-B313-A28BA178B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0FD95A-4A82-4512-BFB1-FD73F387E3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6" y="3467862"/>
            <a:ext cx="1424961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6553FD-84AF-4F1B-B54B-0EDD67E4A29F}"/>
              </a:ext>
            </a:extLst>
          </p:cNvPr>
          <p:cNvSpPr txBox="1"/>
          <p:nvPr/>
        </p:nvSpPr>
        <p:spPr>
          <a:xfrm>
            <a:off x="6468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D16791-6F6C-41B3-9967-6C57EC77B9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3467862"/>
            <a:ext cx="1424961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700B68-8202-4738-A5A4-A1966278A6BB}"/>
              </a:ext>
            </a:extLst>
          </p:cNvPr>
          <p:cNvSpPr txBox="1"/>
          <p:nvPr/>
        </p:nvSpPr>
        <p:spPr>
          <a:xfrm>
            <a:off x="2262791" y="489648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946D78A-781F-4C44-9A7C-0E66065931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284" y="3467862"/>
            <a:ext cx="1426769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506A994-B335-482B-9BAE-98D37AB06B3E}"/>
              </a:ext>
            </a:extLst>
          </p:cNvPr>
          <p:cNvSpPr txBox="1"/>
          <p:nvPr/>
        </p:nvSpPr>
        <p:spPr>
          <a:xfrm>
            <a:off x="38786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W1003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D6AF72-237E-45BA-B424-133998B531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84" y="3467862"/>
            <a:ext cx="1426769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8EAA3C1-1278-4E01-B73D-835CE1D2B724}"/>
              </a:ext>
            </a:extLst>
          </p:cNvPr>
          <p:cNvSpPr txBox="1"/>
          <p:nvPr/>
        </p:nvSpPr>
        <p:spPr>
          <a:xfrm>
            <a:off x="54945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W1004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3924760-1DD0-412C-81CB-F9F0B139A6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6" y="5438819"/>
            <a:ext cx="1424961" cy="1424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0EE6F07-3F74-443C-AEA1-DACB2D4AFB60}"/>
              </a:ext>
            </a:extLst>
          </p:cNvPr>
          <p:cNvSpPr txBox="1"/>
          <p:nvPr/>
        </p:nvSpPr>
        <p:spPr>
          <a:xfrm>
            <a:off x="646890" y="685397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F3303D4-EC9E-40FF-AA8D-554D9849E4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5438819"/>
            <a:ext cx="1413355" cy="1415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917FEA3-93AB-4373-8886-F76D87D6AEB1}"/>
              </a:ext>
            </a:extLst>
          </p:cNvPr>
          <p:cNvSpPr txBox="1"/>
          <p:nvPr/>
        </p:nvSpPr>
        <p:spPr>
          <a:xfrm>
            <a:off x="2262791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W1006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A5C89A8-1D0E-4942-AEB0-0853AFC9A3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680" y="5438819"/>
            <a:ext cx="1413355" cy="14169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EBA4164-A72F-4C4C-86F9-0D58571405E4}"/>
              </a:ext>
            </a:extLst>
          </p:cNvPr>
          <p:cNvSpPr txBox="1"/>
          <p:nvPr/>
        </p:nvSpPr>
        <p:spPr>
          <a:xfrm>
            <a:off x="3861282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W1007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72B0729-1124-426C-B6CA-46CB121F03F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357" y="5437557"/>
            <a:ext cx="1423156" cy="1424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186A373-A879-4FCB-81C4-0AA71E8E1782}"/>
              </a:ext>
            </a:extLst>
          </p:cNvPr>
          <p:cNvSpPr txBox="1"/>
          <p:nvPr/>
        </p:nvSpPr>
        <p:spPr>
          <a:xfrm>
            <a:off x="5494591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W1008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AAA7E66-463F-4CCF-82E6-2663EC26AC0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" y="7337391"/>
            <a:ext cx="1424961" cy="14267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2F872E9-EC5C-44D2-BFCF-4EE347EB7B4B}"/>
              </a:ext>
            </a:extLst>
          </p:cNvPr>
          <p:cNvSpPr txBox="1"/>
          <p:nvPr/>
        </p:nvSpPr>
        <p:spPr>
          <a:xfrm>
            <a:off x="646678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W1009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0E1EC538-A960-4B71-984E-E0849152FA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7337392"/>
            <a:ext cx="1420497" cy="14241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8846B1F-4938-4048-AA03-4DB1D3BEA9A7}"/>
              </a:ext>
            </a:extLst>
          </p:cNvPr>
          <p:cNvSpPr txBox="1"/>
          <p:nvPr/>
        </p:nvSpPr>
        <p:spPr>
          <a:xfrm>
            <a:off x="2271329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W1010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BBEFEF6-0834-4076-AEB2-1031B88D4D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681" y="7337392"/>
            <a:ext cx="1424102" cy="14241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969ADCF-EE33-4CB4-BBCB-7ED9121000C4}"/>
              </a:ext>
            </a:extLst>
          </p:cNvPr>
          <p:cNvSpPr txBox="1"/>
          <p:nvPr/>
        </p:nvSpPr>
        <p:spPr>
          <a:xfrm>
            <a:off x="3861282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W1011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A30C0BB7-6085-449B-B5B1-05E9792A803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88" y="7341272"/>
            <a:ext cx="1423156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9523EAF7-FEF9-4800-BC77-CA7AEC8EDA86}"/>
              </a:ext>
            </a:extLst>
          </p:cNvPr>
          <p:cNvSpPr txBox="1"/>
          <p:nvPr/>
        </p:nvSpPr>
        <p:spPr>
          <a:xfrm>
            <a:off x="5489591" y="876804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W1012</a:t>
            </a:r>
          </a:p>
        </p:txBody>
      </p:sp>
    </p:spTree>
    <p:extLst>
      <p:ext uri="{BB962C8B-B14F-4D97-AF65-F5344CB8AC3E}">
        <p14:creationId xmlns:p14="http://schemas.microsoft.com/office/powerpoint/2010/main" val="3103088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34E3DA-B5F8-16DF-8871-B3080A60C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3B28D2-5056-40E6-AB62-F3775931D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206865"/>
            <a:ext cx="1568705" cy="23530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3C9B82-F5ED-3C55-4F86-2AB61A168ED9}"/>
              </a:ext>
            </a:extLst>
          </p:cNvPr>
          <p:cNvSpPr txBox="1"/>
          <p:nvPr/>
        </p:nvSpPr>
        <p:spPr>
          <a:xfrm>
            <a:off x="630027" y="255992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W1179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0F16A6-B65E-32E1-649E-3C0A1F0AB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127" y="1074201"/>
            <a:ext cx="2893484" cy="14467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AA45EE-C0D2-46AB-2C18-705F78E3AB87}"/>
              </a:ext>
            </a:extLst>
          </p:cNvPr>
          <p:cNvSpPr txBox="1"/>
          <p:nvPr/>
        </p:nvSpPr>
        <p:spPr>
          <a:xfrm>
            <a:off x="3258238" y="259489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W1180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899A08B-E584-79AC-DEB7-4BB7829E0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3237462"/>
            <a:ext cx="1568705" cy="23530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A9F665E-29AC-2B32-7F4F-5346FBD9B8AB}"/>
              </a:ext>
            </a:extLst>
          </p:cNvPr>
          <p:cNvSpPr txBox="1"/>
          <p:nvPr/>
        </p:nvSpPr>
        <p:spPr>
          <a:xfrm>
            <a:off x="616741" y="565250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W1181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4548BF0-2AE2-30B5-4538-7926437F72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258" y="4143778"/>
            <a:ext cx="2893484" cy="144674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96AF939-17B1-0DEA-BDD1-780E0172A5D9}"/>
              </a:ext>
            </a:extLst>
          </p:cNvPr>
          <p:cNvSpPr txBox="1"/>
          <p:nvPr/>
        </p:nvSpPr>
        <p:spPr>
          <a:xfrm>
            <a:off x="3071370" y="5590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W1182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A6163F2-2CEA-F01D-3F8D-987704823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989" y="3241534"/>
            <a:ext cx="1568706" cy="235305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3D5A354-2A7F-2474-0FAD-74C3F0455369}"/>
              </a:ext>
            </a:extLst>
          </p:cNvPr>
          <p:cNvSpPr txBox="1"/>
          <p:nvPr/>
        </p:nvSpPr>
        <p:spPr>
          <a:xfrm>
            <a:off x="5512712" y="5590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W1183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F9315BB-8BAE-424B-CC19-6FBDAE78F5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6155700"/>
            <a:ext cx="2893484" cy="14467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863F74-5A9D-4584-FBC6-B8D729FE860C}"/>
              </a:ext>
            </a:extLst>
          </p:cNvPr>
          <p:cNvSpPr txBox="1"/>
          <p:nvPr/>
        </p:nvSpPr>
        <p:spPr>
          <a:xfrm>
            <a:off x="1266998" y="764857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W1184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7C66A0E-70C8-88E6-8B4D-E6BECDEAD9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6144718"/>
            <a:ext cx="1563632" cy="234544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F155F4F-FAAD-0CED-532C-402E70A79D26}"/>
              </a:ext>
            </a:extLst>
          </p:cNvPr>
          <p:cNvSpPr txBox="1"/>
          <p:nvPr/>
        </p:nvSpPr>
        <p:spPr>
          <a:xfrm>
            <a:off x="3853186" y="852126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W1185</a:t>
            </a:r>
            <a:endParaRPr lang="en-GB" sz="1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791599C-EEC8-CA04-7945-B58BE0D1AD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8047332"/>
            <a:ext cx="2893484" cy="144674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E0C034D-AFD1-9CE0-69D8-694FD2CACA89}"/>
              </a:ext>
            </a:extLst>
          </p:cNvPr>
          <p:cNvSpPr txBox="1"/>
          <p:nvPr/>
        </p:nvSpPr>
        <p:spPr>
          <a:xfrm>
            <a:off x="1414380" y="954524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W1186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06433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AEF113-BA56-DE60-EED2-DE7769BF1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417040-CB51-D6E9-240B-6C3C326E9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78" y="149337"/>
            <a:ext cx="1563632" cy="23454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837C4C2-2E0F-A1BA-0E1C-EB3F2040DFD5}"/>
              </a:ext>
            </a:extLst>
          </p:cNvPr>
          <p:cNvSpPr txBox="1"/>
          <p:nvPr/>
        </p:nvSpPr>
        <p:spPr>
          <a:xfrm>
            <a:off x="632564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W1187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4BAF6D-32C8-1D5C-9487-418E4C53F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918" y="1048044"/>
            <a:ext cx="2893484" cy="14467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BDE8244-1F2C-F98A-76E5-2239EBB2CF7C}"/>
              </a:ext>
            </a:extLst>
          </p:cNvPr>
          <p:cNvSpPr txBox="1"/>
          <p:nvPr/>
        </p:nvSpPr>
        <p:spPr>
          <a:xfrm>
            <a:off x="3259507" y="252588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W1188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650A3E-2F06-5AA7-9E40-23CA2BC6CB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3071553"/>
            <a:ext cx="1563633" cy="234544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830D430-AC5C-87EF-DE24-CAF621B6A177}"/>
              </a:ext>
            </a:extLst>
          </p:cNvPr>
          <p:cNvSpPr txBox="1"/>
          <p:nvPr/>
        </p:nvSpPr>
        <p:spPr>
          <a:xfrm>
            <a:off x="657123" y="5417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W1189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FA381F9-8590-0D74-A3D7-3E3B4A45C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328" y="3985499"/>
            <a:ext cx="2893484" cy="144674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66C9914-E6DB-5198-96B7-8EDCF2A57832}"/>
              </a:ext>
            </a:extLst>
          </p:cNvPr>
          <p:cNvSpPr txBox="1"/>
          <p:nvPr/>
        </p:nvSpPr>
        <p:spPr>
          <a:xfrm>
            <a:off x="3071370" y="543897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W1190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4404591-323C-D7B2-E435-EDE1F30A71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202" y="3135561"/>
            <a:ext cx="1563633" cy="23454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3F62AD3-83BD-96B1-DB00-76792AEE77B1}"/>
              </a:ext>
            </a:extLst>
          </p:cNvPr>
          <p:cNvSpPr txBox="1"/>
          <p:nvPr/>
        </p:nvSpPr>
        <p:spPr>
          <a:xfrm>
            <a:off x="5528820" y="548101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W1191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E9ADC70-4ADF-7668-6736-1B59E56E4F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86" y="5993769"/>
            <a:ext cx="2893484" cy="14467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0CE341D-108A-6C6F-5576-77E2E112B4CF}"/>
              </a:ext>
            </a:extLst>
          </p:cNvPr>
          <p:cNvSpPr txBox="1"/>
          <p:nvPr/>
        </p:nvSpPr>
        <p:spPr>
          <a:xfrm>
            <a:off x="1372383" y="744472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W1192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CA92070-BE1B-FDD4-DBD4-D34D6B0E4B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179" y="5993769"/>
            <a:ext cx="1563633" cy="234544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365460F-28C2-020E-47B5-644B575C72D7}"/>
              </a:ext>
            </a:extLst>
          </p:cNvPr>
          <p:cNvSpPr txBox="1"/>
          <p:nvPr/>
        </p:nvSpPr>
        <p:spPr>
          <a:xfrm>
            <a:off x="3786630" y="833921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W1193</a:t>
            </a:r>
            <a:endParaRPr lang="en-GB" sz="1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FF28B4B-0C3E-5DBC-7EB0-60FAB0A80D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5" y="7923624"/>
            <a:ext cx="2893484" cy="144674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814D996-AA55-7DA5-6192-D5057BC18B20}"/>
              </a:ext>
            </a:extLst>
          </p:cNvPr>
          <p:cNvSpPr txBox="1"/>
          <p:nvPr/>
        </p:nvSpPr>
        <p:spPr>
          <a:xfrm>
            <a:off x="1347824" y="937036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712854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800B6D-6290-0EE3-3678-25B0F765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4C402C-0EBE-83B3-C60F-50D73A365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227857"/>
            <a:ext cx="1563633" cy="23454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E1F0741-0D90-4578-3D33-F76F1DE1D5F5}"/>
              </a:ext>
            </a:extLst>
          </p:cNvPr>
          <p:cNvSpPr txBox="1"/>
          <p:nvPr/>
        </p:nvSpPr>
        <p:spPr>
          <a:xfrm>
            <a:off x="632564" y="25905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W1195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83E95C3-7017-AF9A-FFE1-05D4863E2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84" y="1152418"/>
            <a:ext cx="2893484" cy="14467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5D3616F-78F9-8241-AC2D-367D7090FEC7}"/>
              </a:ext>
            </a:extLst>
          </p:cNvPr>
          <p:cNvSpPr txBox="1"/>
          <p:nvPr/>
        </p:nvSpPr>
        <p:spPr>
          <a:xfrm>
            <a:off x="3152196" y="26635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W1196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DD71D6-22A9-7CF0-2FD6-58F242C5D9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77" y="3246540"/>
            <a:ext cx="1563633" cy="23454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1E973BC-BB12-4471-7B73-ED17EA4821B8}"/>
              </a:ext>
            </a:extLst>
          </p:cNvPr>
          <p:cNvSpPr txBox="1"/>
          <p:nvPr/>
        </p:nvSpPr>
        <p:spPr>
          <a:xfrm>
            <a:off x="632563" y="563243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W1197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0B69BD8-3EFF-826C-AE7E-514AB93669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258" y="4145248"/>
            <a:ext cx="2893484" cy="144674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85E74B4-4758-13F5-15DD-730AF3613CEE}"/>
              </a:ext>
            </a:extLst>
          </p:cNvPr>
          <p:cNvSpPr txBox="1"/>
          <p:nvPr/>
        </p:nvSpPr>
        <p:spPr>
          <a:xfrm>
            <a:off x="3071370" y="56103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W1198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7BB30E4-458A-7247-AE83-A34518437D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33" y="3246540"/>
            <a:ext cx="1563634" cy="23454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BEEB552-EB11-C7C2-F58E-A7580486225B}"/>
              </a:ext>
            </a:extLst>
          </p:cNvPr>
          <p:cNvSpPr txBox="1"/>
          <p:nvPr/>
        </p:nvSpPr>
        <p:spPr>
          <a:xfrm>
            <a:off x="5510177" y="56103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W1199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8F7A198-D95E-E1C7-E56A-EE208485A1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6086390"/>
            <a:ext cx="2893484" cy="14467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FB01113-485F-76C1-E193-E36710C26000}"/>
              </a:ext>
            </a:extLst>
          </p:cNvPr>
          <p:cNvSpPr txBox="1"/>
          <p:nvPr/>
        </p:nvSpPr>
        <p:spPr>
          <a:xfrm>
            <a:off x="1315162" y="75331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W1200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7CF6073-A777-3480-7E75-83F25604B0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934" y="6086390"/>
            <a:ext cx="1563634" cy="234545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DE30613-5B02-D9E4-67B7-7D8E36DD3E50}"/>
              </a:ext>
            </a:extLst>
          </p:cNvPr>
          <p:cNvSpPr txBox="1"/>
          <p:nvPr/>
        </p:nvSpPr>
        <p:spPr>
          <a:xfrm>
            <a:off x="3817121" y="84318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W1201</a:t>
            </a:r>
            <a:endParaRPr lang="en-GB" sz="1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CD80FDB-50E0-F50E-F769-BF978830B0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7984468"/>
            <a:ext cx="2893484" cy="144674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C6012E2-A9B8-F7DA-6951-D480C070CBCF}"/>
              </a:ext>
            </a:extLst>
          </p:cNvPr>
          <p:cNvSpPr txBox="1"/>
          <p:nvPr/>
        </p:nvSpPr>
        <p:spPr>
          <a:xfrm>
            <a:off x="1356973" y="943302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03510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83A947-BD86-B2E2-4A16-896B0D2A5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1F4C46-E7A5-B5CD-9F68-42C2A0326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165200"/>
            <a:ext cx="1563634" cy="23454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BBD073-1DFE-4475-94DF-152F1305A74B}"/>
              </a:ext>
            </a:extLst>
          </p:cNvPr>
          <p:cNvSpPr txBox="1"/>
          <p:nvPr/>
        </p:nvSpPr>
        <p:spPr>
          <a:xfrm>
            <a:off x="650237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W1203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C6968DE-47EF-17BE-3B0E-B8BF52F63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233" y="901872"/>
            <a:ext cx="3215640" cy="16078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8CBBB2-AE80-C45A-A579-5C3643D6D8CA}"/>
              </a:ext>
            </a:extLst>
          </p:cNvPr>
          <p:cNvSpPr txBox="1"/>
          <p:nvPr/>
        </p:nvSpPr>
        <p:spPr>
          <a:xfrm>
            <a:off x="3322423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W1204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11F17DB-DE4F-6A43-1AF4-8695E8281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2961028"/>
            <a:ext cx="1563634" cy="234545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1C25D52-F595-3E3D-CC73-5FDD2FA91B98}"/>
              </a:ext>
            </a:extLst>
          </p:cNvPr>
          <p:cNvSpPr txBox="1"/>
          <p:nvPr/>
        </p:nvSpPr>
        <p:spPr>
          <a:xfrm>
            <a:off x="650237" y="53083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W1205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23B12FD-8059-0915-9387-EFB439EF65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33" y="3698659"/>
            <a:ext cx="3215640" cy="160782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E629BC-FA41-23AC-7FD5-6BA3B6EBD445}"/>
              </a:ext>
            </a:extLst>
          </p:cNvPr>
          <p:cNvSpPr txBox="1"/>
          <p:nvPr/>
        </p:nvSpPr>
        <p:spPr>
          <a:xfrm>
            <a:off x="3071370" y="53083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W1206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5C13FF5-EDF7-268E-6C60-18CC50EBBC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526" y="2961028"/>
            <a:ext cx="1563635" cy="234545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B59F02F-9D37-5BEA-E7A1-5690C0B860AA}"/>
              </a:ext>
            </a:extLst>
          </p:cNvPr>
          <p:cNvSpPr txBox="1"/>
          <p:nvPr/>
        </p:nvSpPr>
        <p:spPr>
          <a:xfrm>
            <a:off x="5668313" y="53083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W1207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F44561F-5970-FC6B-5FFD-08C7A023A8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5753186"/>
            <a:ext cx="3215640" cy="16078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E649CD4-80BB-E5A1-8931-77409898C58A}"/>
              </a:ext>
            </a:extLst>
          </p:cNvPr>
          <p:cNvSpPr txBox="1"/>
          <p:nvPr/>
        </p:nvSpPr>
        <p:spPr>
          <a:xfrm>
            <a:off x="1541303" y="739295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W1208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6CED593-E3EB-4EA6-098E-866009E6BE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096" y="5753186"/>
            <a:ext cx="1563634" cy="234545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E762FFE-341B-C500-C1ED-5A91FCFF80EE}"/>
              </a:ext>
            </a:extLst>
          </p:cNvPr>
          <p:cNvSpPr txBox="1"/>
          <p:nvPr/>
        </p:nvSpPr>
        <p:spPr>
          <a:xfrm>
            <a:off x="4105283" y="812621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W1209</a:t>
            </a:r>
            <a:endParaRPr lang="en-GB" sz="1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AB0CE5E-6C92-8A1E-5FED-2A64A1CADA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7856481"/>
            <a:ext cx="3215640" cy="160782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8BBE14B-7BA0-A2BC-E4B2-2B39FF46452B}"/>
              </a:ext>
            </a:extLst>
          </p:cNvPr>
          <p:cNvSpPr txBox="1"/>
          <p:nvPr/>
        </p:nvSpPr>
        <p:spPr>
          <a:xfrm>
            <a:off x="1432054" y="948056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702675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26CAFE-9A6A-7D70-C4A8-7ED62A3D0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24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B52BC-31DD-B0F8-A087-02C471EF6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0" y="217533"/>
            <a:ext cx="1563634" cy="23454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D550F9-743C-803E-2719-80B73F6C8CBA}"/>
              </a:ext>
            </a:extLst>
          </p:cNvPr>
          <p:cNvSpPr txBox="1"/>
          <p:nvPr/>
        </p:nvSpPr>
        <p:spPr>
          <a:xfrm>
            <a:off x="650237" y="256484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W1211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B7552EE-516A-B6B1-8514-C01D83C57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276" y="955164"/>
            <a:ext cx="3215640" cy="16078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9CDBA6-F752-4E4E-28C1-5B84D15298D5}"/>
              </a:ext>
            </a:extLst>
          </p:cNvPr>
          <p:cNvSpPr txBox="1"/>
          <p:nvPr/>
        </p:nvSpPr>
        <p:spPr>
          <a:xfrm>
            <a:off x="3422852" y="25629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W1212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F34569F-AF7A-5609-A47C-CBBFC22F7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5" y="3058511"/>
            <a:ext cx="1563635" cy="23454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143A03E-D326-2BFE-4E8B-149B005FCEF6}"/>
              </a:ext>
            </a:extLst>
          </p:cNvPr>
          <p:cNvSpPr txBox="1"/>
          <p:nvPr/>
        </p:nvSpPr>
        <p:spPr>
          <a:xfrm>
            <a:off x="574572" y="543596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W1213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68661D-3A48-2694-2D13-EA30D71E59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1" y="3794462"/>
            <a:ext cx="3215640" cy="160782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AFE2742-4A9C-56AD-9CF5-AA1650FF4078}"/>
              </a:ext>
            </a:extLst>
          </p:cNvPr>
          <p:cNvSpPr txBox="1"/>
          <p:nvPr/>
        </p:nvSpPr>
        <p:spPr>
          <a:xfrm>
            <a:off x="3065222" y="540648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W1214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5222358-9DC9-EB9B-D14A-16B7E522C8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662" y="3058511"/>
            <a:ext cx="1563635" cy="234545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3A55C0-E7E9-C20E-4556-38C5297B1F7A}"/>
              </a:ext>
            </a:extLst>
          </p:cNvPr>
          <p:cNvSpPr txBox="1"/>
          <p:nvPr/>
        </p:nvSpPr>
        <p:spPr>
          <a:xfrm>
            <a:off x="5653849" y="54359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W1215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BED5021-FF6C-E227-DDF6-9EBBA62A9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5" y="5861476"/>
            <a:ext cx="3215640" cy="16078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6FA167E-54E3-3C91-DED5-152CA533F417}"/>
              </a:ext>
            </a:extLst>
          </p:cNvPr>
          <p:cNvSpPr txBox="1"/>
          <p:nvPr/>
        </p:nvSpPr>
        <p:spPr>
          <a:xfrm>
            <a:off x="1400575" y="75184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W1216</a:t>
            </a:r>
            <a:endParaRPr lang="en-GB" sz="1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4FEE489-14A5-01A0-65EA-4E80CAB35A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796" y="5861476"/>
            <a:ext cx="1563634" cy="234545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4D94340-7D4F-99C9-B787-7BE96E57AE10}"/>
              </a:ext>
            </a:extLst>
          </p:cNvPr>
          <p:cNvSpPr txBox="1"/>
          <p:nvPr/>
        </p:nvSpPr>
        <p:spPr>
          <a:xfrm>
            <a:off x="4182983" y="820692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W1217</a:t>
            </a:r>
            <a:endParaRPr lang="en-GB" sz="14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287DB64-68C4-2646-FB08-3030463489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" y="7896864"/>
            <a:ext cx="3215639" cy="160782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CF5350D-1EC0-B0DC-8C66-00826C73B724}"/>
              </a:ext>
            </a:extLst>
          </p:cNvPr>
          <p:cNvSpPr txBox="1"/>
          <p:nvPr/>
        </p:nvSpPr>
        <p:spPr>
          <a:xfrm>
            <a:off x="1400575" y="95046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523116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5364EB-7A58-A0E0-FAE0-006FD817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AA2379-6401-8FC7-1810-1A2AB6595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8" y="197094"/>
            <a:ext cx="1563634" cy="23454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7CE2A7-0099-3FC9-F3F5-47DF02066156}"/>
              </a:ext>
            </a:extLst>
          </p:cNvPr>
          <p:cNvSpPr txBox="1"/>
          <p:nvPr/>
        </p:nvSpPr>
        <p:spPr>
          <a:xfrm>
            <a:off x="643166" y="260244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W1219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4C4878-54A9-51AC-B06C-58656D5D4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35" y="939810"/>
            <a:ext cx="3215640" cy="16078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DA7D1A-E4FC-070C-4019-F21F229DFA9E}"/>
              </a:ext>
            </a:extLst>
          </p:cNvPr>
          <p:cNvSpPr txBox="1"/>
          <p:nvPr/>
        </p:nvSpPr>
        <p:spPr>
          <a:xfrm>
            <a:off x="3478771" y="254254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W1220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B253CF1-E50A-2D1C-6421-CDEA1E328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8" y="2970112"/>
            <a:ext cx="1563635" cy="234545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26A25C1-64D6-D2F4-E688-994AA06F06F3}"/>
              </a:ext>
            </a:extLst>
          </p:cNvPr>
          <p:cNvSpPr txBox="1"/>
          <p:nvPr/>
        </p:nvSpPr>
        <p:spPr>
          <a:xfrm>
            <a:off x="643166" y="535746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W1221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3204B90-B893-852D-184C-7F9C3DA93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34" y="2970112"/>
            <a:ext cx="3204331" cy="10654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0178B9A-AB64-7503-9D5E-982F5ABD3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33" y="4495729"/>
            <a:ext cx="3204331" cy="10654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662F067-7B75-5768-DCCC-B1D55BBC6508}"/>
              </a:ext>
            </a:extLst>
          </p:cNvPr>
          <p:cNvSpPr txBox="1"/>
          <p:nvPr/>
        </p:nvSpPr>
        <p:spPr>
          <a:xfrm>
            <a:off x="3429000" y="40355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W1222</a:t>
            </a:r>
            <a:endParaRPr lang="en-GB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AA21F9-43E3-0928-FCE8-C25062309E3C}"/>
              </a:ext>
            </a:extLst>
          </p:cNvPr>
          <p:cNvSpPr txBox="1"/>
          <p:nvPr/>
        </p:nvSpPr>
        <p:spPr>
          <a:xfrm>
            <a:off x="3429000" y="559250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W1223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1FE4FA8-7459-16AC-8A22-B8636BA687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8" y="5983651"/>
            <a:ext cx="1940451" cy="194045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3595A28-E238-5951-7EAB-BD71EE344CDC}"/>
              </a:ext>
            </a:extLst>
          </p:cNvPr>
          <p:cNvSpPr txBox="1"/>
          <p:nvPr/>
        </p:nvSpPr>
        <p:spPr>
          <a:xfrm>
            <a:off x="835313" y="79347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W1224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048B6E6-C39B-8117-F8D8-122FBAE0C9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295" y="5983369"/>
            <a:ext cx="1563635" cy="234545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A5D95C6-C391-F2ED-1350-B15E5D6A77E7}"/>
              </a:ext>
            </a:extLst>
          </p:cNvPr>
          <p:cNvSpPr txBox="1"/>
          <p:nvPr/>
        </p:nvSpPr>
        <p:spPr>
          <a:xfrm>
            <a:off x="2873482" y="83288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W1225</a:t>
            </a:r>
            <a:endParaRPr lang="en-GB" sz="14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891535D-D6F1-95E4-D95B-771121C37C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56" y="5994281"/>
            <a:ext cx="1940451" cy="194045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B18D503-9401-1FDD-D501-9B5E988D6869}"/>
              </a:ext>
            </a:extLst>
          </p:cNvPr>
          <p:cNvSpPr txBox="1"/>
          <p:nvPr/>
        </p:nvSpPr>
        <p:spPr>
          <a:xfrm>
            <a:off x="4973845" y="79347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W1226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35856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8438E2-F084-BA5A-0474-6D318DC06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2ACE9D-DA5F-67DA-987B-DEA819970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3" y="312809"/>
            <a:ext cx="1940451" cy="19404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4249E-83F3-B6CD-8F0B-3246E27EBB08}"/>
              </a:ext>
            </a:extLst>
          </p:cNvPr>
          <p:cNvSpPr txBox="1"/>
          <p:nvPr/>
        </p:nvSpPr>
        <p:spPr>
          <a:xfrm>
            <a:off x="926288" y="225326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W1227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FAEFE4-8842-C4F8-4702-7EEC3C09D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443" y="312809"/>
            <a:ext cx="1531226" cy="22968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792B30-6EBB-1CBD-0D91-3E6C3D4C0D66}"/>
              </a:ext>
            </a:extLst>
          </p:cNvPr>
          <p:cNvSpPr txBox="1"/>
          <p:nvPr/>
        </p:nvSpPr>
        <p:spPr>
          <a:xfrm>
            <a:off x="2837426" y="260783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W1228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F4B9C3-2370-0766-0760-A6796B388E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25" y="312809"/>
            <a:ext cx="1531227" cy="22968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16CD1B5-817D-79A1-48C1-3F1243299B73}"/>
              </a:ext>
            </a:extLst>
          </p:cNvPr>
          <p:cNvSpPr txBox="1"/>
          <p:nvPr/>
        </p:nvSpPr>
        <p:spPr>
          <a:xfrm>
            <a:off x="4587908" y="260964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W1229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DBF45E1-1259-9B33-7EBD-03DAEDA27F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2" y="3223485"/>
            <a:ext cx="1940451" cy="194045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13F362A-BABF-9D3E-A0F8-B671702FAB94}"/>
              </a:ext>
            </a:extLst>
          </p:cNvPr>
          <p:cNvSpPr txBox="1"/>
          <p:nvPr/>
        </p:nvSpPr>
        <p:spPr>
          <a:xfrm>
            <a:off x="926287" y="516393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W1230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8486CDE-F934-A32F-2CF7-677C099308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774" y="3223485"/>
            <a:ext cx="1940451" cy="194045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5A3517A-F1EB-0B01-239F-2B4EF8775858}"/>
              </a:ext>
            </a:extLst>
          </p:cNvPr>
          <p:cNvSpPr txBox="1"/>
          <p:nvPr/>
        </p:nvSpPr>
        <p:spPr>
          <a:xfrm>
            <a:off x="3071369" y="521063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W1231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D786B63-4D8C-CC7C-6BCD-CE64186BCE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57" y="3223484"/>
            <a:ext cx="1940451" cy="194045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6765EC1-7B74-8F89-615D-19625695FE32}"/>
              </a:ext>
            </a:extLst>
          </p:cNvPr>
          <p:cNvSpPr txBox="1"/>
          <p:nvPr/>
        </p:nvSpPr>
        <p:spPr>
          <a:xfrm>
            <a:off x="5216453" y="520974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W1232</a:t>
            </a:r>
            <a:endParaRPr lang="en-GB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EA4E68-E158-AAA4-F39A-A9DEDBCDFC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2" y="5853278"/>
            <a:ext cx="1531227" cy="2296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47C722-0970-EB37-ECD1-1A4C155535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156" y="5853277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7D2A36-8BF3-D44B-EB96-BA13125785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619" y="5853277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ACE5CE4-9267-E65C-9BB6-E09FB9CA5E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82" y="5853277"/>
            <a:ext cx="1531226" cy="229683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9262FFC-EF8E-3B50-86E1-69E79374C4CB}"/>
              </a:ext>
            </a:extLst>
          </p:cNvPr>
          <p:cNvSpPr txBox="1"/>
          <p:nvPr/>
        </p:nvSpPr>
        <p:spPr>
          <a:xfrm>
            <a:off x="721675" y="815011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W1233</a:t>
            </a:r>
            <a:endParaRPr lang="en-GB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1940D7-30F9-10F9-85D9-85FC10890E7E}"/>
              </a:ext>
            </a:extLst>
          </p:cNvPr>
          <p:cNvSpPr txBox="1"/>
          <p:nvPr/>
        </p:nvSpPr>
        <p:spPr>
          <a:xfrm>
            <a:off x="2288139" y="81501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W1234</a:t>
            </a:r>
            <a:endParaRPr lang="en-GB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C64FDC6-EB63-5298-CECE-0E1187C880D3}"/>
              </a:ext>
            </a:extLst>
          </p:cNvPr>
          <p:cNvSpPr txBox="1"/>
          <p:nvPr/>
        </p:nvSpPr>
        <p:spPr>
          <a:xfrm>
            <a:off x="3854602" y="817720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W1235</a:t>
            </a:r>
            <a:endParaRPr lang="en-GB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41372FF-FE3E-BC95-17C7-B733D878E105}"/>
              </a:ext>
            </a:extLst>
          </p:cNvPr>
          <p:cNvSpPr txBox="1"/>
          <p:nvPr/>
        </p:nvSpPr>
        <p:spPr>
          <a:xfrm>
            <a:off x="5421065" y="815011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W1236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878673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70BF49-8704-BC87-8775-A272738B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D4BBE47-E375-4D5B-2BAB-73C7DE626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ED1316-3AA3-4AA7-9158-B8B5283C92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B0452B-D028-CEE8-A16B-FB75EF182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DDEBA6-4C95-CDF3-73BD-D053DDC9C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1684"/>
            <a:ext cx="1527037" cy="2296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8A48C2-8513-3413-12D3-1E35CF12A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99CFFD-E4B9-22CC-D0DA-9C7AC19EAC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E5B83D-B581-FC27-2407-5327384479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8C51AF-CC33-5A44-8BDE-F799DDFD741C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W1240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B050C3-4C8C-55EA-F7D7-487B90135ECE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W1241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DB83BA-B300-795B-9399-F593CB739623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W1242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2E3470-22A5-2A6E-98D4-9EC6689D42BD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W1243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BFEA3EE-8841-F050-300B-B886DC0434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F3FC77-C835-7381-4DB7-2F495C5D7D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FDE72DA-11BE-707E-7B35-C67736E857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4DFB5A-20FD-FBC0-4634-FCECB59B0B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B7BF3D4-AB56-2E06-0590-E15FDCD83E3C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W1244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C99BAB-2DBE-DFB0-03D0-59D87C401464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W1245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9FA0DA-3085-7F6A-6FAD-18C5D7C76D4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W1246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A11EE2-70D9-9F8D-274C-7B32E8A99E18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W1247</a:t>
            </a:r>
            <a:endParaRPr lang="en-GB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B19894-C741-CB02-CEE6-D7E1A19DEFDE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W1237</a:t>
            </a:r>
            <a:endParaRPr lang="en-GB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726895-B643-3D6E-DF2A-CB12DAAF961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W1238</a:t>
            </a:r>
            <a:endParaRPr lang="en-GB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D97B7B-E1E5-905E-69A3-D4D2AE9004C1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W1239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247246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143F9-CF2D-9998-848E-C4BCA9CD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CD0AC5-6A52-AB41-F4BD-F906D129F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28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A0705DD-E064-970F-7A17-F5EDEA37B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B8577C-4FFC-2384-5D2A-4AAC6F575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4D126E-0CAA-69C2-8C72-87EA57D41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34D50B-A888-A6AC-854C-AFC73F95F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7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40BE48-2F1C-9E82-AF7D-FE541475A2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637EDA-7E6D-4F16-185C-CFE430CFE7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84BCB1-21D5-507E-7E2E-839A71151E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483990-DC8A-73D9-49C0-8B080D4720FA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W1251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B57335-45EF-B87B-F437-26F531EDF5AD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W1252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BA37AA-BE2F-9958-44D5-198B0FD1D77C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W1253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D8212A-6FDF-59EE-AA13-3BF9E0BB4829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W1254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9EB724-E90F-4DF7-279B-9FF4E3777E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903972"/>
            <a:ext cx="1531226" cy="15312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C2D513E-59CA-B3F7-02C2-B8FBE738DE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903970"/>
            <a:ext cx="1531226" cy="15312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6E8BE1-C27D-C22D-8515-56B25DC350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A64575D-77C1-3294-282C-36AEDF42C5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7159494"/>
            <a:ext cx="1531226" cy="10201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3C9B784-0F50-C244-6BB3-B1E5ADF5F46F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W1255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3E996B-47DF-F089-ECA3-53F257048C09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W1256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6A48FE-237A-BF65-CDAD-4BCD7ECEA9FA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W1257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B49663-8EEA-8747-8DB3-3F7773D77DE2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C93F7F-4665-941F-4855-04B341D28964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W1248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A7E9B4-24BD-D133-4C95-D98C2279AD0C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W1249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4FA495-1897-FD46-BE26-B1D79AC051AA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810014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3EEFC-1D7E-133D-1AC0-C779371D2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A7DDBA-F9A2-C987-F676-AC75973DD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1D36915-CD5B-5C36-EAD0-548F61312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1356346"/>
            <a:ext cx="1531226" cy="7656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A70520-D451-25BC-1631-518E27A7B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9252" y="590733"/>
            <a:ext cx="1148419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3CD4D3-90E8-E4AA-82D6-F3332E840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907607-B3B3-DA0C-2C53-B79D17D1F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4221410"/>
            <a:ext cx="1527037" cy="10173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9B12A4-EBE8-9445-A877-8D65086E3D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9673A8-91D4-17BF-4E1A-C5CFB3ACE7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4347296"/>
            <a:ext cx="1531226" cy="7656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908ECC-48C9-82B5-DDCE-E79EBE00A7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F0769B-2697-C92D-71F2-34F18AE66D64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W1262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E7D03C-28D6-36FF-59AB-9FBCB5CF2C44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W1263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1E2765-7BC7-544E-EBD7-30BC0EF014DE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W1264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3F91E7-A356-8F79-1F26-26F955AE4224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W1265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9DD6172-1823-45E2-95F6-29506B3032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4A6FA-E281-8ACB-DAE2-01F7505DDE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AE6179D-435A-0927-2110-EC1C588425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8EA14A-09E6-A09F-FE14-CAC1E51F36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27E7313-6081-ED3C-00E6-CF48DA456F8B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W1266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290227-0276-8B9F-61A4-C19D2DAC2D30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W1267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01DE0D-102F-B0F1-5995-E75C18DC09F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W1268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24783D-6C8D-AE54-3E4C-85857237F671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W1269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E37F35-176A-DB7D-2A13-FD1AEA9AFCC4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W1259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C4491B-619F-DDF3-B6F1-26121502689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W1260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17633E-D26B-F5FD-7BFD-EEB337A97428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W1261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16878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7D0B5D-CF43-4470-A5F0-12A0E5064C3F}"/>
              </a:ext>
            </a:extLst>
          </p:cNvPr>
          <p:cNvSpPr txBox="1"/>
          <p:nvPr/>
        </p:nvSpPr>
        <p:spPr>
          <a:xfrm>
            <a:off x="1005641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350DF5-C3BC-4188-AB0E-6B37834FB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" y="309533"/>
            <a:ext cx="1424960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FDDFEC-52EC-4EBC-B093-8D158845D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55" y="309533"/>
            <a:ext cx="1423157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20BA06-6BA3-48B8-BCB0-49A4EFD0F81D}"/>
              </a:ext>
            </a:extLst>
          </p:cNvPr>
          <p:cNvSpPr txBox="1"/>
          <p:nvPr/>
        </p:nvSpPr>
        <p:spPr>
          <a:xfrm>
            <a:off x="2586658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D4C5A9-CAB4-47A9-B748-CED9D87A9D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969" y="309533"/>
            <a:ext cx="1428580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858FB4-8424-49C0-99BC-D7A0730FA1D4}"/>
              </a:ext>
            </a:extLst>
          </p:cNvPr>
          <p:cNvSpPr txBox="1"/>
          <p:nvPr/>
        </p:nvSpPr>
        <p:spPr>
          <a:xfrm>
            <a:off x="4169484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W1015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CBC6DF-F00B-44A6-970F-5C5D872893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1" y="2668044"/>
            <a:ext cx="1424960" cy="1426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54408DF-03F2-4136-840C-B325372E47FB}"/>
              </a:ext>
            </a:extLst>
          </p:cNvPr>
          <p:cNvSpPr txBox="1"/>
          <p:nvPr/>
        </p:nvSpPr>
        <p:spPr>
          <a:xfrm>
            <a:off x="532326" y="409481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W1016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E90D49A-B3F0-4DFC-85CC-915581F29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44" y="2408096"/>
            <a:ext cx="3746346" cy="75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B346DA6-2FC1-43DD-8B02-2087C7C7242E}"/>
              </a:ext>
            </a:extLst>
          </p:cNvPr>
          <p:cNvSpPr txBox="1"/>
          <p:nvPr/>
        </p:nvSpPr>
        <p:spPr>
          <a:xfrm>
            <a:off x="3392589" y="318160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W1017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B019054-9923-4C39-9132-BD13B58AD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44" y="3630649"/>
            <a:ext cx="3746346" cy="758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23FC190-1BC6-47DA-8796-6156E2AAFD0C}"/>
              </a:ext>
            </a:extLst>
          </p:cNvPr>
          <p:cNvSpPr txBox="1"/>
          <p:nvPr/>
        </p:nvSpPr>
        <p:spPr>
          <a:xfrm>
            <a:off x="3392589" y="44219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W1018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188234F-7DA6-4BE9-AB96-E1D8DFA5BB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8" y="5237450"/>
            <a:ext cx="4018547" cy="1613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E092128-A583-41D8-A34E-3BB1A6BE8346}"/>
              </a:ext>
            </a:extLst>
          </p:cNvPr>
          <p:cNvSpPr txBox="1"/>
          <p:nvPr/>
        </p:nvSpPr>
        <p:spPr>
          <a:xfrm>
            <a:off x="2201406" y="68510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W1019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45F50C9-BDED-4EDD-9554-9111A9EC00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085" y="4692957"/>
            <a:ext cx="1439606" cy="2158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C8B2925-D858-49D6-98F9-77A5EE2F54C8}"/>
              </a:ext>
            </a:extLst>
          </p:cNvPr>
          <p:cNvSpPr txBox="1"/>
          <p:nvPr/>
        </p:nvSpPr>
        <p:spPr>
          <a:xfrm>
            <a:off x="5189113" y="68510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W1020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5B767B02-54E8-4221-AA4D-7A44C18A14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7" y="7294471"/>
            <a:ext cx="1436895" cy="2158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1348B54B-64FD-44C0-A2CB-7B09D5C6B30F}"/>
              </a:ext>
            </a:extLst>
          </p:cNvPr>
          <p:cNvSpPr txBox="1"/>
          <p:nvPr/>
        </p:nvSpPr>
        <p:spPr>
          <a:xfrm>
            <a:off x="675327" y="945252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W1021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161254D-E236-425B-A5FE-27CA4E5943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69" y="7294471"/>
            <a:ext cx="1438703" cy="2158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7FDB65D-93DB-4214-8202-7602A7B46C41}"/>
              </a:ext>
            </a:extLst>
          </p:cNvPr>
          <p:cNvSpPr txBox="1"/>
          <p:nvPr/>
        </p:nvSpPr>
        <p:spPr>
          <a:xfrm>
            <a:off x="2246945" y="945252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W1022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5A5767D-8B8B-43F3-8639-401B6FE627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777" y="7291755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B7E67BD-2503-4087-9735-C9485630219D}"/>
              </a:ext>
            </a:extLst>
          </p:cNvPr>
          <p:cNvSpPr txBox="1"/>
          <p:nvPr/>
        </p:nvSpPr>
        <p:spPr>
          <a:xfrm>
            <a:off x="3812517" y="945252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W1023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94A73EAB-D9FF-45C4-BAF5-83BDD244E5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85" y="7291755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F300C7D6-2065-446F-8EA8-2E5895735A88}"/>
              </a:ext>
            </a:extLst>
          </p:cNvPr>
          <p:cNvSpPr txBox="1"/>
          <p:nvPr/>
        </p:nvSpPr>
        <p:spPr>
          <a:xfrm>
            <a:off x="5424380" y="945252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W1024</a:t>
            </a:r>
          </a:p>
        </p:txBody>
      </p:sp>
    </p:spTree>
    <p:extLst>
      <p:ext uri="{BB962C8B-B14F-4D97-AF65-F5344CB8AC3E}">
        <p14:creationId xmlns:p14="http://schemas.microsoft.com/office/powerpoint/2010/main" val="26158169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9B7C4-0FF8-C202-94D7-8E0CAB6D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1B9D76-22C4-B55F-4AA6-A24C6C0DE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B086A17-9103-6C74-460F-237902094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491A7F-2219-2E4D-EFA8-1477410ED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C0019F-64EA-B56F-BE40-0B1F86B269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C99EDD-9584-C9F9-B85A-32B695686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7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D257EA-08BB-2716-B916-E09CB34E51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FAE5F8-D5C5-412B-7719-097FCE7D0D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EFCC1F-9DBB-2254-C873-FACA6C38AA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EBFF0F-AC13-7C95-9D59-D95DFC50B24A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W1273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783E96-6945-8633-B91D-5FD6993FCED6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W1274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24EBF3-D8B3-9BA3-3376-F23F037CFEAC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W1275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9B67A7-F697-0FA8-8C80-5270A6335EFB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W1276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CD4C805-48AC-2E98-7ABE-4151B6E4C8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A427A8-F70C-3B70-5214-B37608B829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8AD4674-A843-04C5-8E0C-313BB423A7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9618C10-DF09-3FF6-23C5-D09CDE4981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E4BDB4-E0B1-AF6B-8513-EB0F21B0BB20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W1277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4FEC17-9E68-9B44-F8A1-B1DFE8776736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W1278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83BBB6-92E1-C49C-1DC3-DBA9124C188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W1279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E6EAF05-301F-1D85-B984-6A2F4A948974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W1280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82E82-B1F5-7F2F-CD75-BE07B8FE1FBE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W1270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0D756B-CE20-48CD-80B2-981744C5ADA7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W1271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39FDE1-65E0-4793-859C-967EC1E2CFB0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W1272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0515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21800-C9DB-4F63-31D0-CC2E4FB4F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B3EF66-049D-741C-09A8-5389688C2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F12F008-50F4-8776-5F03-DF188503E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C236D2-C21D-3AA1-4E6D-07A7188EF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A6A5BF-33D3-4246-7956-7B105390CE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055490-9CB2-E96B-AC24-2A4F3CE27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6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6B0339-2433-4839-78CB-4B58FFA96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884E9-FE9C-4444-01F7-FD70C9FE4D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78C1DC-9AFD-642B-2350-E8F1213EB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174F694-4B1A-C4B8-9E64-612A38E38510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W1284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625DCA-85B2-85AC-D676-ADD9E523B056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W1285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77AE2-0A35-A5F3-2558-3E5708D103A3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W1286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A2B8A9-E5BD-DDA1-17C4-3F055DF63C78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W1287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3C659B2-146F-C87B-C790-58B3A8E5B7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AF5A444-3E00-02F1-FAB5-A5D259643B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D08359-B1F3-B76A-D82D-19E4BF94DA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7C3AA-5590-ABBE-CCB2-00794E52BB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94B70B7-D33D-710F-12D6-EDF276A2758E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W1288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9A4A4E-7A25-9211-37D1-B7DAC41395F8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W1289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FC71F1-A114-B317-873B-8C85C2C2D362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W1290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78DAD8-54BC-7743-8207-4EF00649086C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W1291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D7CCF4-7CA0-FB11-C627-473CC5BEE8F9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W1281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CCE31F-3647-6BC4-BFC6-72C5AFBE254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W1282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9995B-8678-BD24-A467-F058058F17DB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W1283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112910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64399-DF17-9123-FE3C-007C27560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EE7E25-A47B-A127-B5A0-AF4835D3F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CC0B18A-3B55-FB0B-9FB9-D15F86CEF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BD0D01-F183-F642-123B-974FE2BDE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A3C11F-382D-6F56-C336-48ADB470C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78F252-31A1-0863-03C8-95367B5CB7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6" cy="2290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82ECBB-6D1E-A53E-B94D-D00B706E3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98EB99-78A8-1837-2D8D-2B58FF9B19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D15D21-6F09-8096-FB1E-340735D8A5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24CB9EC-D750-17F4-5A98-931D1DE25CEC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W1295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3B8D98-E53B-3124-0861-D8EA96795DC7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W1296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EEE8C8-7F18-F072-3108-158AED8D173F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W1297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0927E5-0951-7269-C315-D10D987031B0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W1298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4006A19-D3A1-E565-3DC7-FDF136F37E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B7CA52-1F74-E48C-B466-20F9C40E9D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F2AD3B-3982-0AD8-D79D-3323912852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7159494"/>
            <a:ext cx="1531226" cy="10201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E6BC35-3120-6A8B-C474-17B1FF64B5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7159494"/>
            <a:ext cx="1531226" cy="10201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8C5247-2D7F-D7FE-FA4E-D0B7039A8263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W1299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05F880-FD41-58D6-B7F4-7DAFFAEFBEC1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W1300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D8CD55-25E7-D0D5-FA68-1A182584A324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W1301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ABE94C-A1F6-8A46-CED2-12BB1747A7ED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W1302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C66F22-C4EB-6560-9F72-60C5DA19DCD8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W1292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52C4BF-1004-006F-E842-D182CD7EFD92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W1293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D6B6EE-5A33-5708-76D3-E13F5CE710FD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W1294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821021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0C817-6EAF-4FBA-93F4-E1B37F82C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12A52E-3560-1F4B-C9B9-452F70F2B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33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65BFB63-E67A-E717-8C97-389B23068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1100254"/>
            <a:ext cx="1531226" cy="12777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889CE4-9B12-EF91-75B2-CE9177B59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1100254"/>
            <a:ext cx="1531226" cy="12777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E4A659-DC0D-62E7-221E-8E5960FC1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1484586"/>
            <a:ext cx="1531226" cy="509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35DD76-91CD-50A0-DAA7-50FC97F141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4476233"/>
            <a:ext cx="1527036" cy="5077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E6E90C-D2CC-40FD-9FF9-6F64B1E9BF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4475536"/>
            <a:ext cx="1531226" cy="5091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F14C5E-C747-348D-134B-CE9D7AE592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4475536"/>
            <a:ext cx="1531226" cy="5091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F7905B-9869-E621-6A32-A43C7574055F}"/>
              </a:ext>
            </a:extLst>
          </p:cNvPr>
          <p:cNvSpPr txBox="1"/>
          <p:nvPr/>
        </p:nvSpPr>
        <p:spPr>
          <a:xfrm>
            <a:off x="704056" y="50313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W1306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0A6C5F-CFAD-0C5B-9E16-DA276B581586}"/>
              </a:ext>
            </a:extLst>
          </p:cNvPr>
          <p:cNvSpPr txBox="1"/>
          <p:nvPr/>
        </p:nvSpPr>
        <p:spPr>
          <a:xfrm>
            <a:off x="2270520" y="503136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W1307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A3EC21-3E46-9D31-AD74-56FD18AC9BEE}"/>
              </a:ext>
            </a:extLst>
          </p:cNvPr>
          <p:cNvSpPr txBox="1"/>
          <p:nvPr/>
        </p:nvSpPr>
        <p:spPr>
          <a:xfrm>
            <a:off x="3836983" y="50584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W1308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F9584F-0FB2-6F2D-793C-911275D67BE6}"/>
              </a:ext>
            </a:extLst>
          </p:cNvPr>
          <p:cNvSpPr txBox="1"/>
          <p:nvPr/>
        </p:nvSpPr>
        <p:spPr>
          <a:xfrm>
            <a:off x="961503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W1303</a:t>
            </a:r>
            <a:endParaRPr lang="en-GB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20F8D4-504B-A755-BC2C-75FD04EE97F9}"/>
              </a:ext>
            </a:extLst>
          </p:cNvPr>
          <p:cNvSpPr txBox="1"/>
          <p:nvPr/>
        </p:nvSpPr>
        <p:spPr>
          <a:xfrm>
            <a:off x="2678503" y="25171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W1304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E85638-4BA4-E08E-C104-4EA1E8CBA469}"/>
              </a:ext>
            </a:extLst>
          </p:cNvPr>
          <p:cNvSpPr txBox="1"/>
          <p:nvPr/>
        </p:nvSpPr>
        <p:spPr>
          <a:xfrm>
            <a:off x="4350161" y="250524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W1305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7F5D1A-33F4-620A-2E77-3E01ADF7AA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01" y="5696183"/>
            <a:ext cx="1254103" cy="12541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D7D103-E3CA-A871-197C-0BDD6AB15A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451" y="5696182"/>
            <a:ext cx="1254103" cy="12541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9A9C90-ADF2-F5B5-C893-E75D600A7C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01" y="5695657"/>
            <a:ext cx="1254103" cy="12541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38D279-852D-A1FB-C2D1-E17C962F5E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98" y="5694802"/>
            <a:ext cx="1254103" cy="12541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F2B99D0-7F28-6948-70B2-91FAE77F70BB}"/>
              </a:ext>
            </a:extLst>
          </p:cNvPr>
          <p:cNvSpPr txBox="1"/>
          <p:nvPr/>
        </p:nvSpPr>
        <p:spPr>
          <a:xfrm>
            <a:off x="840522" y="699955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W1309</a:t>
            </a:r>
            <a:endParaRPr lang="en-GB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FF0A04-F919-AFBF-2BFC-2F411CB96EAF}"/>
              </a:ext>
            </a:extLst>
          </p:cNvPr>
          <p:cNvSpPr txBox="1"/>
          <p:nvPr/>
        </p:nvSpPr>
        <p:spPr>
          <a:xfrm>
            <a:off x="2320872" y="6999554"/>
            <a:ext cx="827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W1309B</a:t>
            </a:r>
            <a:endParaRPr lang="en-GB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CAC4ED-3A9A-4D26-CA7F-306DABADCDD0}"/>
              </a:ext>
            </a:extLst>
          </p:cNvPr>
          <p:cNvSpPr txBox="1"/>
          <p:nvPr/>
        </p:nvSpPr>
        <p:spPr>
          <a:xfrm>
            <a:off x="3821869" y="698778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W1310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ACF56-3DD8-E926-1127-BD86FB8E30D4}"/>
              </a:ext>
            </a:extLst>
          </p:cNvPr>
          <p:cNvSpPr txBox="1"/>
          <p:nvPr/>
        </p:nvSpPr>
        <p:spPr>
          <a:xfrm>
            <a:off x="5302218" y="6987786"/>
            <a:ext cx="827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W1310B</a:t>
            </a:r>
            <a:endParaRPr lang="en-GB" sz="14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A209C93-BCC6-E4B4-1C92-0CE1CEF2B6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101" y="7551643"/>
            <a:ext cx="1254103" cy="125410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27B9F8-3942-7581-1907-50D79FC0A3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451" y="7551642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42E30CB-DDC4-64AA-D8D5-B74F3942DD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1801" y="7551117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D386BC0-56B9-5339-F1AA-7C342A36E56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2798" y="7550262"/>
            <a:ext cx="1254103" cy="125410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4536DEB-7588-CCD5-A2E8-D35E86014073}"/>
              </a:ext>
            </a:extLst>
          </p:cNvPr>
          <p:cNvSpPr txBox="1"/>
          <p:nvPr/>
        </p:nvSpPr>
        <p:spPr>
          <a:xfrm>
            <a:off x="840522" y="885501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W1311</a:t>
            </a:r>
            <a:endParaRPr lang="en-GB" sz="1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D97DCC7-C393-6B17-1C08-96E7A4B02071}"/>
              </a:ext>
            </a:extLst>
          </p:cNvPr>
          <p:cNvSpPr txBox="1"/>
          <p:nvPr/>
        </p:nvSpPr>
        <p:spPr>
          <a:xfrm>
            <a:off x="2320872" y="8855014"/>
            <a:ext cx="827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W1311B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1221BD-7B12-8138-DBCA-8C7AB2531A16}"/>
              </a:ext>
            </a:extLst>
          </p:cNvPr>
          <p:cNvSpPr txBox="1"/>
          <p:nvPr/>
        </p:nvSpPr>
        <p:spPr>
          <a:xfrm>
            <a:off x="3821869" y="884324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W1312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74AAA6-7868-FBB8-B265-543B64F7D915}"/>
              </a:ext>
            </a:extLst>
          </p:cNvPr>
          <p:cNvSpPr txBox="1"/>
          <p:nvPr/>
        </p:nvSpPr>
        <p:spPr>
          <a:xfrm>
            <a:off x="5302218" y="8843246"/>
            <a:ext cx="827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W1312B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70516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47BCC0-7C64-19F3-E379-4053B2CB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35226D-4FC0-FDFA-D400-63EC43BD5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82B1E9-D16A-A4F6-0FAC-130E67116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2AE2F2-8BD2-58ED-F9FF-567BD66C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9322E7-AF70-EB6F-3649-F9191D5F9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D8D86-EC99-4BAA-6C09-C9293177B3FF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W1316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3F964A-C402-D70A-4633-153AF8167FAA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W1316B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10AC6D-9956-BA04-62AA-A8F4EA607BBD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W1317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9B81E-0298-DF06-2807-1591FC6AD0D0}"/>
              </a:ext>
            </a:extLst>
          </p:cNvPr>
          <p:cNvSpPr txBox="1"/>
          <p:nvPr/>
        </p:nvSpPr>
        <p:spPr>
          <a:xfrm>
            <a:off x="5404943" y="5932275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W1317B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03292A-A18C-2ED0-BD4D-7D0DCEA3C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20B579-CEB5-B641-7D76-C363FFF8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46C81D-7D34-B573-EAD7-92696B08DF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8F155D-C09B-0F6F-2AC2-BF8A08258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06C66-E600-3711-15CA-82E9B899F824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W1318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A784BC-206D-2720-DDF1-CD6FFD052795}"/>
              </a:ext>
            </a:extLst>
          </p:cNvPr>
          <p:cNvSpPr txBox="1"/>
          <p:nvPr/>
        </p:nvSpPr>
        <p:spPr>
          <a:xfrm>
            <a:off x="2423599" y="7799503"/>
            <a:ext cx="840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W1318B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D33DC4-BDF5-40A3-E994-D1F87D76FFA5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W1319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81BE0-84A6-3651-92BF-FA4C79509CE2}"/>
              </a:ext>
            </a:extLst>
          </p:cNvPr>
          <p:cNvSpPr txBox="1"/>
          <p:nvPr/>
        </p:nvSpPr>
        <p:spPr>
          <a:xfrm>
            <a:off x="5404943" y="7787735"/>
            <a:ext cx="8404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W1319B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2DD2ED2-19F2-5622-A1C1-576B7B06A6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86544-B483-C868-5F7A-6BC827826F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632D3B6-A0AB-3F41-735D-FBFF72B791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BB6651-8CD3-7C0F-43F3-41A1A368D9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CE81232-AC2B-9C5B-4105-5683A58BC696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W1320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84972A-85B4-E55E-C508-D3401F3FC003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W1320B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6AB603-D60F-3AB5-5F58-997B57971FA8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W1321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D18245-5001-0287-ECB4-6AB3879D04DF}"/>
              </a:ext>
            </a:extLst>
          </p:cNvPr>
          <p:cNvSpPr txBox="1"/>
          <p:nvPr/>
        </p:nvSpPr>
        <p:spPr>
          <a:xfrm>
            <a:off x="5445764" y="9513675"/>
            <a:ext cx="94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W1321B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6A43BDC-5730-E9C2-CBA3-F4BA6A7A70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9B3C57-B1AC-29DB-A0BD-D3021C502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9685116-AD91-A8A5-431D-F2141E178E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789FEF3-8D6D-B106-76E3-DD06FFDA91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81F531D-E16A-F107-6C99-2B2ED25594B2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W1314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DC826C-CF81-8CE6-18D3-B413189E4C6E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W1314B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B2E531-1C57-9D65-3C4F-46B183F438CC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W1315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30FA50-624B-7894-2887-F3A0D8C377C0}"/>
              </a:ext>
            </a:extLst>
          </p:cNvPr>
          <p:cNvSpPr txBox="1"/>
          <p:nvPr/>
        </p:nvSpPr>
        <p:spPr>
          <a:xfrm>
            <a:off x="5404943" y="4252184"/>
            <a:ext cx="984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W1315B</a:t>
            </a:r>
            <a:endParaRPr lang="en-GB" sz="1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B78B917-C338-E6AF-846E-C7A5D4910B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19C09D-987F-0B04-1CCB-39C8EBBEC58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1C3C09-CC0F-8B2A-7CF2-ED3BD7E47E6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W1313</a:t>
            </a:r>
            <a:endParaRPr lang="en-GB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C0EBB5-7034-E15F-3D42-9A816EF0DCE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W1313B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408223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47BCC0-7C64-19F3-E379-4053B2CB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35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35226D-4FC0-FDFA-D400-63EC43BD5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82B1E9-D16A-A4F6-0FAC-130E67116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2AE2F2-8BD2-58ED-F9FF-567BD66C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9322E7-AF70-EB6F-3649-F9191D5F9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D8D86-EC99-4BAA-6C09-C9293177B3FF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W1325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3F964A-C402-D70A-4633-153AF8167FAA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W1325B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10AC6D-9956-BA04-62AA-A8F4EA607BBD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W1326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9B81E-0298-DF06-2807-1591FC6AD0D0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W1326B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03292A-A18C-2ED0-BD4D-7D0DCEA3C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20B579-CEB5-B641-7D76-C363FFF8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46C81D-7D34-B573-EAD7-92696B08DF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8F155D-C09B-0F6F-2AC2-BF8A08258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06C66-E600-3711-15CA-82E9B899F824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W1327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A784BC-206D-2720-DDF1-CD6FFD052795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W1327B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D33DC4-BDF5-40A3-E994-D1F87D76FFA5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W1328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81BE0-84A6-3651-92BF-FA4C79509CE2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W1328B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2DD2ED2-19F2-5622-A1C1-576B7B06A6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86544-B483-C868-5F7A-6BC827826F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632D3B6-A0AB-3F41-735D-FBFF72B791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BB6651-8CD3-7C0F-43F3-41A1A368D9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CE81232-AC2B-9C5B-4105-5683A58BC696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W1329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84972A-85B4-E55E-C508-D3401F3FC003}"/>
              </a:ext>
            </a:extLst>
          </p:cNvPr>
          <p:cNvSpPr txBox="1"/>
          <p:nvPr/>
        </p:nvSpPr>
        <p:spPr>
          <a:xfrm>
            <a:off x="2464420" y="9525443"/>
            <a:ext cx="984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W1329B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6AB603-D60F-3AB5-5F58-997B57971FA8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W1330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D18245-5001-0287-ECB4-6AB3879D04DF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W1330B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6A43BDC-5730-E9C2-CBA3-F4BA6A7A70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9B3C57-B1AC-29DB-A0BD-D3021C502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9685116-AD91-A8A5-431D-F2141E178E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789FEF3-8D6D-B106-76E3-DD06FFDA91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81F531D-E16A-F107-6C99-2B2ED25594B2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W1323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DC826C-CF81-8CE6-18D3-B413189E4C6E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W1323B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B2E531-1C57-9D65-3C4F-46B183F438CC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W1324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30FA50-624B-7894-2887-F3A0D8C377C0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W1324B</a:t>
            </a:r>
            <a:endParaRPr lang="en-GB" sz="1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B78B917-C338-E6AF-846E-C7A5D4910B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19C09D-987F-0B04-1CCB-39C8EBBEC58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1C3C09-CC0F-8B2A-7CF2-ED3BD7E47E6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W1322</a:t>
            </a:r>
            <a:endParaRPr lang="en-GB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C0EBB5-7034-E15F-3D42-9A816EF0DCE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W1322B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07412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47BCC0-7C64-19F3-E379-4053B2CB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35226D-4FC0-FDFA-D400-63EC43BD5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82B1E9-D16A-A4F6-0FAC-130E67116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2AE2F2-8BD2-58ED-F9FF-567BD66C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9322E7-AF70-EB6F-3649-F9191D5F9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D8D86-EC99-4BAA-6C09-C9293177B3FF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W1334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3F964A-C402-D70A-4633-153AF8167FAA}"/>
              </a:ext>
            </a:extLst>
          </p:cNvPr>
          <p:cNvSpPr txBox="1"/>
          <p:nvPr/>
        </p:nvSpPr>
        <p:spPr>
          <a:xfrm>
            <a:off x="2423599" y="5944043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W1334B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10AC6D-9956-BA04-62AA-A8F4EA607BBD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W1335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9B81E-0298-DF06-2807-1591FC6AD0D0}"/>
              </a:ext>
            </a:extLst>
          </p:cNvPr>
          <p:cNvSpPr txBox="1"/>
          <p:nvPr/>
        </p:nvSpPr>
        <p:spPr>
          <a:xfrm>
            <a:off x="5404943" y="5932275"/>
            <a:ext cx="852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W1335B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03292A-A18C-2ED0-BD4D-7D0DCEA3C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20B579-CEB5-B641-7D76-C363FFF8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46C81D-7D34-B573-EAD7-92696B08DF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8F155D-C09B-0F6F-2AC2-BF8A08258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06C66-E600-3711-15CA-82E9B899F824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W1336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A784BC-206D-2720-DDF1-CD6FFD052795}"/>
              </a:ext>
            </a:extLst>
          </p:cNvPr>
          <p:cNvSpPr txBox="1"/>
          <p:nvPr/>
        </p:nvSpPr>
        <p:spPr>
          <a:xfrm>
            <a:off x="2423599" y="7799503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W1336B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D33DC4-BDF5-40A3-E994-D1F87D76FFA5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W1337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81BE0-84A6-3651-92BF-FA4C79509CE2}"/>
              </a:ext>
            </a:extLst>
          </p:cNvPr>
          <p:cNvSpPr txBox="1"/>
          <p:nvPr/>
        </p:nvSpPr>
        <p:spPr>
          <a:xfrm>
            <a:off x="5404944" y="7787735"/>
            <a:ext cx="852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W1337B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2DD2ED2-19F2-5622-A1C1-576B7B06A6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86544-B483-C868-5F7A-6BC827826F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632D3B6-A0AB-3F41-735D-FBFF72B791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BB6651-8CD3-7C0F-43F3-41A1A368D9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CE81232-AC2B-9C5B-4105-5683A58BC696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W1338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84972A-85B4-E55E-C508-D3401F3FC003}"/>
              </a:ext>
            </a:extLst>
          </p:cNvPr>
          <p:cNvSpPr txBox="1"/>
          <p:nvPr/>
        </p:nvSpPr>
        <p:spPr>
          <a:xfrm>
            <a:off x="2464419" y="9525443"/>
            <a:ext cx="811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W1338B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6AB603-D60F-3AB5-5F58-997B57971FA8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W1339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D18245-5001-0287-ECB4-6AB3879D04DF}"/>
              </a:ext>
            </a:extLst>
          </p:cNvPr>
          <p:cNvSpPr txBox="1"/>
          <p:nvPr/>
        </p:nvSpPr>
        <p:spPr>
          <a:xfrm>
            <a:off x="5445764" y="9513675"/>
            <a:ext cx="92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W1339B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6A43BDC-5730-E9C2-CBA3-F4BA6A7A70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9B3C57-B1AC-29DB-A0BD-D3021C502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9685116-AD91-A8A5-431D-F2141E178E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789FEF3-8D6D-B106-76E3-DD06FFDA91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81F531D-E16A-F107-6C99-2B2ED25594B2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W1332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DC826C-CF81-8CE6-18D3-B413189E4C6E}"/>
              </a:ext>
            </a:extLst>
          </p:cNvPr>
          <p:cNvSpPr txBox="1"/>
          <p:nvPr/>
        </p:nvSpPr>
        <p:spPr>
          <a:xfrm>
            <a:off x="2423599" y="4263952"/>
            <a:ext cx="715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W1332B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B2E531-1C57-9D65-3C4F-46B183F438CC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W1333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30FA50-624B-7894-2887-F3A0D8C377C0}"/>
              </a:ext>
            </a:extLst>
          </p:cNvPr>
          <p:cNvSpPr txBox="1"/>
          <p:nvPr/>
        </p:nvSpPr>
        <p:spPr>
          <a:xfrm>
            <a:off x="5404943" y="4252184"/>
            <a:ext cx="962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W1333B</a:t>
            </a:r>
            <a:endParaRPr lang="en-GB" sz="1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B78B917-C338-E6AF-846E-C7A5D4910B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19C09D-987F-0B04-1CCB-39C8EBBEC58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1C3C09-CC0F-8B2A-7CF2-ED3BD7E47E6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W1331</a:t>
            </a:r>
            <a:endParaRPr lang="en-GB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C0EBB5-7034-E15F-3D42-9A816EF0DCE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W1331B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7785659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47BCC0-7C64-19F3-E379-4053B2CB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37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35226D-4FC0-FDFA-D400-63EC43BD5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82B1E9-D16A-A4F6-0FAC-130E67116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2AE2F2-8BD2-58ED-F9FF-567BD66C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9322E7-AF70-EB6F-3649-F9191D5F9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D8D86-EC99-4BAA-6C09-C9293177B3FF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W1343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3F964A-C402-D70A-4633-153AF8167FAA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W1343B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10AC6D-9956-BA04-62AA-A8F4EA607BBD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W1344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9B81E-0298-DF06-2807-1591FC6AD0D0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W1344B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03292A-A18C-2ED0-BD4D-7D0DCEA3C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20B579-CEB5-B641-7D76-C363FFF8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46C81D-7D34-B573-EAD7-92696B08DF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8F155D-C09B-0F6F-2AC2-BF8A08258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06C66-E600-3711-15CA-82E9B899F824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W1345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A784BC-206D-2720-DDF1-CD6FFD052795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W1345B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D33DC4-BDF5-40A3-E994-D1F87D76FFA5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W1346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81BE0-84A6-3651-92BF-FA4C79509CE2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W1346B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2DD2ED2-19F2-5622-A1C1-576B7B06A6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86544-B483-C868-5F7A-6BC827826F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632D3B6-A0AB-3F41-735D-FBFF72B791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BB6651-8CD3-7C0F-43F3-41A1A368D9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CE81232-AC2B-9C5B-4105-5683A58BC696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W1347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84972A-85B4-E55E-C508-D3401F3FC003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W1347B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6AB603-D60F-3AB5-5F58-997B57971FA8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W1348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D18245-5001-0287-ECB4-6AB3879D04DF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W1348B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6A43BDC-5730-E9C2-CBA3-F4BA6A7A70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9B3C57-B1AC-29DB-A0BD-D3021C502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9685116-AD91-A8A5-431D-F2141E178E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789FEF3-8D6D-B106-76E3-DD06FFDA91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81F531D-E16A-F107-6C99-2B2ED25594B2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W1341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DC826C-CF81-8CE6-18D3-B413189E4C6E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W1341B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B2E531-1C57-9D65-3C4F-46B183F438CC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W1342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30FA50-624B-7894-2887-F3A0D8C377C0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W1342B</a:t>
            </a:r>
            <a:endParaRPr lang="en-GB" sz="1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B78B917-C338-E6AF-846E-C7A5D4910B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19C09D-987F-0B04-1CCB-39C8EBBEC58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1C3C09-CC0F-8B2A-7CF2-ED3BD7E47E6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W1340</a:t>
            </a:r>
            <a:endParaRPr lang="en-GB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C0EBB5-7034-E15F-3D42-9A816EF0DCE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W1340B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534479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47BCC0-7C64-19F3-E379-4053B2CB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38</a:t>
            </a:fld>
            <a:endParaRPr lang="en-GB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6A43BDC-5730-E9C2-CBA3-F4BA6A7A7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9B3C57-B1AC-29DB-A0BD-D3021C502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9685116-AD91-A8A5-431D-F2141E178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789FEF3-8D6D-B106-76E3-DD06FFDA91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81F531D-E16A-F107-6C99-2B2ED25594B2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W1350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DC826C-CF81-8CE6-18D3-B413189E4C6E}"/>
              </a:ext>
            </a:extLst>
          </p:cNvPr>
          <p:cNvSpPr txBox="1"/>
          <p:nvPr/>
        </p:nvSpPr>
        <p:spPr>
          <a:xfrm>
            <a:off x="2423599" y="4263952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W1350B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B2E531-1C57-9D65-3C4F-46B183F438CC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W1351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30FA50-624B-7894-2887-F3A0D8C377C0}"/>
              </a:ext>
            </a:extLst>
          </p:cNvPr>
          <p:cNvSpPr txBox="1"/>
          <p:nvPr/>
        </p:nvSpPr>
        <p:spPr>
          <a:xfrm>
            <a:off x="5404944" y="4252184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W1351B</a:t>
            </a:r>
            <a:endParaRPr lang="en-GB" sz="14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B78B917-C338-E6AF-846E-C7A5D4910B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819C09D-987F-0B04-1CCB-39C8EBBEC5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1C3C09-CC0F-8B2A-7CF2-ED3BD7E47E6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W1349</a:t>
            </a:r>
            <a:endParaRPr lang="en-GB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C0EBB5-7034-E15F-3D42-9A816EF0DCE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W1349B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38092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4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67424-6AC1-4629-9371-2962423F92B7}"/>
              </a:ext>
            </a:extLst>
          </p:cNvPr>
          <p:cNvSpPr txBox="1"/>
          <p:nvPr/>
        </p:nvSpPr>
        <p:spPr>
          <a:xfrm>
            <a:off x="1008851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909522-7154-4841-819E-CB7CD7AA2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0" y="76750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64549C-9B0C-412D-8AB4-EF9D4C58B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547" y="767507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8D243D3-1762-453C-B782-F8543FDBA1FD}"/>
              </a:ext>
            </a:extLst>
          </p:cNvPr>
          <p:cNvSpPr txBox="1"/>
          <p:nvPr/>
        </p:nvSpPr>
        <p:spPr>
          <a:xfrm>
            <a:off x="2566823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41B44D8-D517-4919-8F56-DE437476D8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12" y="767507"/>
            <a:ext cx="1434187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5D75362-092C-45E9-B815-6678D5700A89}"/>
              </a:ext>
            </a:extLst>
          </p:cNvPr>
          <p:cNvSpPr txBox="1"/>
          <p:nvPr/>
        </p:nvSpPr>
        <p:spPr>
          <a:xfrm>
            <a:off x="4121630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W1027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1AE7193-E541-4EF9-8452-987D82F24B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87" y="3872617"/>
            <a:ext cx="143598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F71833E-6C52-423C-9F94-3697638F6556}"/>
              </a:ext>
            </a:extLst>
          </p:cNvPr>
          <p:cNvSpPr txBox="1"/>
          <p:nvPr/>
        </p:nvSpPr>
        <p:spPr>
          <a:xfrm>
            <a:off x="659306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W1028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3673877-B0EE-42A2-948A-11C9F38129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30" y="387261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00141C1-06C5-4DE5-B66D-672FA6E4F129}"/>
              </a:ext>
            </a:extLst>
          </p:cNvPr>
          <p:cNvSpPr txBox="1"/>
          <p:nvPr/>
        </p:nvSpPr>
        <p:spPr>
          <a:xfrm>
            <a:off x="2217278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W1029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DE25C75-9188-4F32-AAC2-DA06D052B9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98" y="3872616"/>
            <a:ext cx="1442327" cy="2160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E925C64-0F19-4BCB-80D2-E3A784740E39}"/>
              </a:ext>
            </a:extLst>
          </p:cNvPr>
          <p:cNvSpPr txBox="1"/>
          <p:nvPr/>
        </p:nvSpPr>
        <p:spPr>
          <a:xfrm>
            <a:off x="3841286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W1030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F14FD04F-3869-4087-9ECE-2763B95919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866" y="3872615"/>
            <a:ext cx="1437794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2AAE525-4C58-4779-99F8-2A9533CEA45F}"/>
              </a:ext>
            </a:extLst>
          </p:cNvPr>
          <p:cNvSpPr txBox="1"/>
          <p:nvPr/>
        </p:nvSpPr>
        <p:spPr>
          <a:xfrm>
            <a:off x="5430688" y="60333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W1031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2DFB5D43-A6B1-4748-9785-2A8A6E013D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77" y="6795022"/>
            <a:ext cx="143689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3B3E510-5570-4D41-A756-1291B2D6F4B3}"/>
              </a:ext>
            </a:extLst>
          </p:cNvPr>
          <p:cNvSpPr txBox="1"/>
          <p:nvPr/>
        </p:nvSpPr>
        <p:spPr>
          <a:xfrm>
            <a:off x="658851" y="89557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W1032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73A79BD-BBF9-4C75-88B8-2F749E7A9E2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30" y="6795022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2B1453AE-67B3-40D3-BD63-ED934BDB4F1E}"/>
              </a:ext>
            </a:extLst>
          </p:cNvPr>
          <p:cNvSpPr txBox="1"/>
          <p:nvPr/>
        </p:nvSpPr>
        <p:spPr>
          <a:xfrm>
            <a:off x="2217278" y="89546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W1033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BAF20BCA-7653-4E9F-8D9A-5CAF62166C1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99" y="6795022"/>
            <a:ext cx="1437976" cy="2159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EAFA0CDD-718B-460F-9F98-0A1589412DA1}"/>
              </a:ext>
            </a:extLst>
          </p:cNvPr>
          <p:cNvSpPr txBox="1"/>
          <p:nvPr/>
        </p:nvSpPr>
        <p:spPr>
          <a:xfrm>
            <a:off x="3839112" y="89563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W1034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61F05BDF-666F-442B-9426-F93703E64FC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330" y="6795022"/>
            <a:ext cx="1437976" cy="2159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038B244-A7DD-4A16-9796-AD5AF3843930}"/>
              </a:ext>
            </a:extLst>
          </p:cNvPr>
          <p:cNvSpPr txBox="1"/>
          <p:nvPr/>
        </p:nvSpPr>
        <p:spPr>
          <a:xfrm>
            <a:off x="5428243" y="89546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W1035</a:t>
            </a:r>
          </a:p>
        </p:txBody>
      </p:sp>
    </p:spTree>
    <p:extLst>
      <p:ext uri="{BB962C8B-B14F-4D97-AF65-F5344CB8AC3E}">
        <p14:creationId xmlns:p14="http://schemas.microsoft.com/office/powerpoint/2010/main" val="913740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B55901-FDB0-4F50-B33E-1DA542FCB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8" y="785347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27929" y="29461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A0990C-D79B-47A0-9181-A0AE99A969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25" y="78534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39E5AD-790B-4AEC-8F93-9C186BC05E0C}"/>
              </a:ext>
            </a:extLst>
          </p:cNvPr>
          <p:cNvSpPr txBox="1"/>
          <p:nvPr/>
        </p:nvSpPr>
        <p:spPr>
          <a:xfrm>
            <a:off x="2659569" y="29465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W1037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D3CEE29-C603-4EF3-81D8-81A725CE26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912" y="78534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2F76CA-8DF9-4055-828A-BA3FE48AD146}"/>
              </a:ext>
            </a:extLst>
          </p:cNvPr>
          <p:cNvSpPr txBox="1"/>
          <p:nvPr/>
        </p:nvSpPr>
        <p:spPr>
          <a:xfrm>
            <a:off x="4240708" y="29461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W1038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35A93F9-3713-4467-BCEC-2CEB6AF30C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6" y="3714522"/>
            <a:ext cx="1441417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F2D910-32AD-47BB-A612-2A79A9ADBD32}"/>
              </a:ext>
            </a:extLst>
          </p:cNvPr>
          <p:cNvSpPr txBox="1"/>
          <p:nvPr/>
        </p:nvSpPr>
        <p:spPr>
          <a:xfrm>
            <a:off x="724840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W1039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58A4279-0513-4199-AADF-ABD460244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46" y="3707997"/>
            <a:ext cx="1443231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C16CBB2-E3FC-4656-865D-97314DF372F2}"/>
              </a:ext>
            </a:extLst>
          </p:cNvPr>
          <p:cNvSpPr txBox="1"/>
          <p:nvPr/>
        </p:nvSpPr>
        <p:spPr>
          <a:xfrm>
            <a:off x="2269822" y="58687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FA26611-BEB5-4646-AE28-F6BBAAF273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24" y="3707997"/>
            <a:ext cx="143689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7B75617-3F8C-428F-A694-8011640EF6C6}"/>
              </a:ext>
            </a:extLst>
          </p:cNvPr>
          <p:cNvSpPr txBox="1"/>
          <p:nvPr/>
        </p:nvSpPr>
        <p:spPr>
          <a:xfrm>
            <a:off x="3827798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W1041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F49F1F3-E4FC-4BE6-8D80-2057CAC6C3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10" y="3707997"/>
            <a:ext cx="1438518" cy="2167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DCA9E84-E2EA-476D-9F71-85271060E16E}"/>
              </a:ext>
            </a:extLst>
          </p:cNvPr>
          <p:cNvSpPr txBox="1"/>
          <p:nvPr/>
        </p:nvSpPr>
        <p:spPr>
          <a:xfrm>
            <a:off x="5390291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W1042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734E8ED-DE03-4C63-9022-9D55CF2AB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44" y="6571337"/>
            <a:ext cx="1447589" cy="2167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F582D7F-634E-4883-BC38-279FD6535EBF}"/>
              </a:ext>
            </a:extLst>
          </p:cNvPr>
          <p:cNvSpPr txBox="1"/>
          <p:nvPr/>
        </p:nvSpPr>
        <p:spPr>
          <a:xfrm>
            <a:off x="714421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710113F-5F08-4460-99C1-29982580B1E9}"/>
              </a:ext>
            </a:extLst>
          </p:cNvPr>
          <p:cNvSpPr txBox="1"/>
          <p:nvPr/>
        </p:nvSpPr>
        <p:spPr>
          <a:xfrm>
            <a:off x="2269821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W1044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91D13482-1650-4302-8915-DB14A425752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25" y="6571337"/>
            <a:ext cx="1449676" cy="2179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9EE4CBD8-33E2-42E2-B2DC-683E8957B9BC}"/>
              </a:ext>
            </a:extLst>
          </p:cNvPr>
          <p:cNvSpPr txBox="1"/>
          <p:nvPr/>
        </p:nvSpPr>
        <p:spPr>
          <a:xfrm>
            <a:off x="3827798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W1045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42F8AFC6-3D57-443F-A490-F1226E8ABB2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10" y="6556200"/>
            <a:ext cx="1463415" cy="2195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D4FC1BAC-2106-4FCC-9E71-F40D97EBA677}"/>
              </a:ext>
            </a:extLst>
          </p:cNvPr>
          <p:cNvSpPr txBox="1"/>
          <p:nvPr/>
        </p:nvSpPr>
        <p:spPr>
          <a:xfrm>
            <a:off x="5385775" y="87482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9FEFD3-BDE9-44AA-DC6A-90023190D3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46" y="6578301"/>
            <a:ext cx="1447589" cy="216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0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6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02291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610825-F7A5-4232-87C5-1078C7D27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5" y="700403"/>
            <a:ext cx="143870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83228A-586A-46D0-B389-EDB303751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94" y="700403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E86394-52A8-4C68-BDD2-FF2D5075AE23}"/>
              </a:ext>
            </a:extLst>
          </p:cNvPr>
          <p:cNvSpPr txBox="1"/>
          <p:nvPr/>
        </p:nvSpPr>
        <p:spPr>
          <a:xfrm>
            <a:off x="2662074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W1048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704DDED-A72B-49DF-B45D-96E46D2E98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79" y="695977"/>
            <a:ext cx="1445049" cy="2167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196A918-8BD3-489F-9848-403AF6CCFCA3}"/>
              </a:ext>
            </a:extLst>
          </p:cNvPr>
          <p:cNvSpPr txBox="1"/>
          <p:nvPr/>
        </p:nvSpPr>
        <p:spPr>
          <a:xfrm>
            <a:off x="4214762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W1049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8CAA16C-7317-4FA2-90F6-D939151A57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7" y="3656911"/>
            <a:ext cx="144323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6439E2-3E1A-4A1D-AD30-122B37B3162D}"/>
              </a:ext>
            </a:extLst>
          </p:cNvPr>
          <p:cNvSpPr txBox="1"/>
          <p:nvPr/>
        </p:nvSpPr>
        <p:spPr>
          <a:xfrm>
            <a:off x="65726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W1050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B7260AC-DCB0-4491-A5FE-05C11374F7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54" y="3656911"/>
            <a:ext cx="144413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B7FF953-06AD-47AD-A702-1C4D8D7D437C}"/>
              </a:ext>
            </a:extLst>
          </p:cNvPr>
          <p:cNvSpPr txBox="1"/>
          <p:nvPr/>
        </p:nvSpPr>
        <p:spPr>
          <a:xfrm>
            <a:off x="226534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W1051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B31AB48-1D2C-416B-AFED-84A663A0FE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183" y="3656910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3BC2858-9182-4B19-B2C6-9927B2B8283F}"/>
              </a:ext>
            </a:extLst>
          </p:cNvPr>
          <p:cNvSpPr txBox="1"/>
          <p:nvPr/>
        </p:nvSpPr>
        <p:spPr>
          <a:xfrm>
            <a:off x="387342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W1052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E8B397C-6524-4893-B624-12923324D6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99" y="3656910"/>
            <a:ext cx="1445956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1EF29B7-02E5-4CE5-A603-FC054D3C6ADC}"/>
              </a:ext>
            </a:extLst>
          </p:cNvPr>
          <p:cNvSpPr txBox="1"/>
          <p:nvPr/>
        </p:nvSpPr>
        <p:spPr>
          <a:xfrm>
            <a:off x="5481508" y="582448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W1053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9F7C45B-1CDF-4B0F-8CB0-DC1C0ECDA1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5" y="6541228"/>
            <a:ext cx="144323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5876BBC-F613-40F2-9752-A89FD5602A45}"/>
              </a:ext>
            </a:extLst>
          </p:cNvPr>
          <p:cNvSpPr txBox="1"/>
          <p:nvPr/>
        </p:nvSpPr>
        <p:spPr>
          <a:xfrm>
            <a:off x="657266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W1054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56D35F96-6B04-4CE3-9E31-692D4652FB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41" y="6541226"/>
            <a:ext cx="144142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45C50117-1C52-4426-87E3-D81C02BB4263}"/>
              </a:ext>
            </a:extLst>
          </p:cNvPr>
          <p:cNvSpPr txBox="1"/>
          <p:nvPr/>
        </p:nvSpPr>
        <p:spPr>
          <a:xfrm>
            <a:off x="2265348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W1055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B5724E2-A43B-45E8-8472-B604D3C06B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646" y="6541226"/>
            <a:ext cx="144414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66A479F-885C-4845-96D3-E36ADF1F18A0}"/>
              </a:ext>
            </a:extLst>
          </p:cNvPr>
          <p:cNvSpPr txBox="1"/>
          <p:nvPr/>
        </p:nvSpPr>
        <p:spPr>
          <a:xfrm>
            <a:off x="3820536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W1056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5D0D3AB-6CD4-48E3-9AA2-8456FE83173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99" y="6541226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DD67369-5460-4BA5-AF88-DC16A068F3B4}"/>
              </a:ext>
            </a:extLst>
          </p:cNvPr>
          <p:cNvSpPr txBox="1"/>
          <p:nvPr/>
        </p:nvSpPr>
        <p:spPr>
          <a:xfrm>
            <a:off x="5481508" y="87111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W1057</a:t>
            </a:r>
          </a:p>
        </p:txBody>
      </p:sp>
    </p:spTree>
    <p:extLst>
      <p:ext uri="{BB962C8B-B14F-4D97-AF65-F5344CB8AC3E}">
        <p14:creationId xmlns:p14="http://schemas.microsoft.com/office/powerpoint/2010/main" val="50629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7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75149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8CEE51-99E0-4FBB-A6B8-66468090D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73" y="689132"/>
            <a:ext cx="144413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D642A9-4811-4F39-BCBE-DB960941D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52" y="689132"/>
            <a:ext cx="144686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293ECB-2856-4721-9EA6-DBB0F23CC1CA}"/>
              </a:ext>
            </a:extLst>
          </p:cNvPr>
          <p:cNvSpPr txBox="1"/>
          <p:nvPr/>
        </p:nvSpPr>
        <p:spPr>
          <a:xfrm>
            <a:off x="2685728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W1059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3D3255-FCB6-44E5-AD31-9335E0076A62}"/>
              </a:ext>
            </a:extLst>
          </p:cNvPr>
          <p:cNvSpPr txBox="1"/>
          <p:nvPr/>
        </p:nvSpPr>
        <p:spPr>
          <a:xfrm>
            <a:off x="4295618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68BD7C-71BE-4200-8AAD-F1EDCFC466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03" y="3810792"/>
            <a:ext cx="1444139" cy="2166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016CA3-53C6-433F-A05C-56B9BEB83BE5}"/>
              </a:ext>
            </a:extLst>
          </p:cNvPr>
          <p:cNvSpPr txBox="1"/>
          <p:nvPr/>
        </p:nvSpPr>
        <p:spPr>
          <a:xfrm>
            <a:off x="745479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A24ADC6-A8E3-42A6-B523-841BA1B53A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82" y="3810792"/>
            <a:ext cx="1441485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E4A2AB9-56DD-4427-97B6-60759C3030ED}"/>
              </a:ext>
            </a:extLst>
          </p:cNvPr>
          <p:cNvSpPr txBox="1"/>
          <p:nvPr/>
        </p:nvSpPr>
        <p:spPr>
          <a:xfrm>
            <a:off x="2305749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W1062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9473079-8767-4829-8C66-37F8C87AE4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05" y="3810793"/>
            <a:ext cx="1442393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AE15D09-71DF-4D84-A2EB-898B677823FB}"/>
              </a:ext>
            </a:extLst>
          </p:cNvPr>
          <p:cNvSpPr txBox="1"/>
          <p:nvPr/>
        </p:nvSpPr>
        <p:spPr>
          <a:xfrm>
            <a:off x="3861974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W1063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D840A84-3587-4059-9723-8C143D924A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130" y="3810792"/>
            <a:ext cx="1437863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827613C-4F1D-4CB7-9F99-BA21DE58F73C}"/>
              </a:ext>
            </a:extLst>
          </p:cNvPr>
          <p:cNvSpPr txBox="1"/>
          <p:nvPr/>
        </p:nvSpPr>
        <p:spPr>
          <a:xfrm>
            <a:off x="5416386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W1064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0425E4F7-5CA9-413D-9881-5653E783A7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4" y="6635598"/>
            <a:ext cx="1444139" cy="2170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3AB33A0-9099-4A35-9C8B-161B360056B6}"/>
              </a:ext>
            </a:extLst>
          </p:cNvPr>
          <p:cNvSpPr txBox="1"/>
          <p:nvPr/>
        </p:nvSpPr>
        <p:spPr>
          <a:xfrm>
            <a:off x="745478" y="88059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W1065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1213AF7-8DA4-4749-99FC-7819FDFA04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82" y="6639587"/>
            <a:ext cx="1441485" cy="2166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1A0F5163-4C69-4F49-A2CD-F225166D44A0}"/>
              </a:ext>
            </a:extLst>
          </p:cNvPr>
          <p:cNvSpPr txBox="1"/>
          <p:nvPr/>
        </p:nvSpPr>
        <p:spPr>
          <a:xfrm>
            <a:off x="2305748" y="88059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W1066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501A9873-5315-4BC5-87D7-BD53903393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06" y="6635598"/>
            <a:ext cx="1444138" cy="2170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8357CB6E-AECD-4851-9FBD-1EE354E44882}"/>
              </a:ext>
            </a:extLst>
          </p:cNvPr>
          <p:cNvSpPr txBox="1"/>
          <p:nvPr/>
        </p:nvSpPr>
        <p:spPr>
          <a:xfrm>
            <a:off x="3857562" y="880590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W1067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B945FD8E-D6B0-4947-BFCF-0DD3A849DC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131" y="6635598"/>
            <a:ext cx="1440582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1F9F4FA6-C341-41B6-8BFB-844A43103A26}"/>
              </a:ext>
            </a:extLst>
          </p:cNvPr>
          <p:cNvSpPr txBox="1"/>
          <p:nvPr/>
        </p:nvSpPr>
        <p:spPr>
          <a:xfrm>
            <a:off x="5416386" y="879918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2330-5AC5-61F5-D729-080D14AF187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1157" y="689131"/>
            <a:ext cx="1446994" cy="216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39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8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04341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W1069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42E805-CF5F-4004-919A-4B45B1C50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7" y="731308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60E02C-AF58-4797-AA77-E35E51DA8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26" y="731309"/>
            <a:ext cx="143960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F10F94-956A-4C38-8A0F-8A9DB44EA6A6}"/>
              </a:ext>
            </a:extLst>
          </p:cNvPr>
          <p:cNvSpPr txBox="1"/>
          <p:nvPr/>
        </p:nvSpPr>
        <p:spPr>
          <a:xfrm>
            <a:off x="2663222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B979BF-3C2F-4F87-A026-1D570A127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567" y="731308"/>
            <a:ext cx="143870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61754A6-1F92-4215-AF9B-38767E11A88C}"/>
              </a:ext>
            </a:extLst>
          </p:cNvPr>
          <p:cNvSpPr txBox="1"/>
          <p:nvPr/>
        </p:nvSpPr>
        <p:spPr>
          <a:xfrm>
            <a:off x="4214843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BC5AE28-BDB2-4092-8569-732B16116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6" y="3588979"/>
            <a:ext cx="1445044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4EB1192-6A5B-4784-A05F-6453B5229CB6}"/>
              </a:ext>
            </a:extLst>
          </p:cNvPr>
          <p:cNvSpPr txBox="1"/>
          <p:nvPr/>
        </p:nvSpPr>
        <p:spPr>
          <a:xfrm>
            <a:off x="727080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W1072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5F451E8-AC4C-4F9E-A7EA-7FEB214A48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65" y="3588979"/>
            <a:ext cx="143779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97988FD-2362-4FB2-98AE-342870A4B791}"/>
              </a:ext>
            </a:extLst>
          </p:cNvPr>
          <p:cNvSpPr txBox="1"/>
          <p:nvPr/>
        </p:nvSpPr>
        <p:spPr>
          <a:xfrm>
            <a:off x="2246090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W1073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221821D-1801-42AE-9BB4-1A71CD3638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93" y="3588980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9167A60-DBFB-4A0A-8BDE-6CF11E404FB6}"/>
              </a:ext>
            </a:extLst>
          </p:cNvPr>
          <p:cNvSpPr txBox="1"/>
          <p:nvPr/>
        </p:nvSpPr>
        <p:spPr>
          <a:xfrm>
            <a:off x="3837582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W1074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B508EB9-1697-4F30-9630-0B9331FE16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56" y="3588979"/>
            <a:ext cx="1442322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256DFBA-D121-42E4-85FF-AB69C0BF1152}"/>
              </a:ext>
            </a:extLst>
          </p:cNvPr>
          <p:cNvSpPr txBox="1"/>
          <p:nvPr/>
        </p:nvSpPr>
        <p:spPr>
          <a:xfrm>
            <a:off x="5394642" y="57622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W1075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56C1561-8421-4084-95C4-7069AB4F7F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6" y="6516559"/>
            <a:ext cx="1440510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6CEBEBE-35A0-4C73-91EF-15B13B3AE01B}"/>
              </a:ext>
            </a:extLst>
          </p:cNvPr>
          <p:cNvSpPr txBox="1"/>
          <p:nvPr/>
        </p:nvSpPr>
        <p:spPr>
          <a:xfrm>
            <a:off x="725266" y="86800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W1076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8936296-3BEE-4837-876E-94E3681798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65" y="6516560"/>
            <a:ext cx="1441414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4CFD5499-2F13-4438-B2D9-71F07DA949B8}"/>
              </a:ext>
            </a:extLst>
          </p:cNvPr>
          <p:cNvSpPr txBox="1"/>
          <p:nvPr/>
        </p:nvSpPr>
        <p:spPr>
          <a:xfrm>
            <a:off x="2246090" y="868141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W1077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A467D0F9-29B1-4F8B-8789-541859F5F8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97" y="6516560"/>
            <a:ext cx="1440510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19AA57D-86AD-47AE-B8B6-1FFC974D21A9}"/>
              </a:ext>
            </a:extLst>
          </p:cNvPr>
          <p:cNvSpPr txBox="1"/>
          <p:nvPr/>
        </p:nvSpPr>
        <p:spPr>
          <a:xfrm>
            <a:off x="3780268" y="86800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W1078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525BAA51-DA0D-40DC-895B-C7AD9090765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06" y="6516560"/>
            <a:ext cx="144232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A343305-606F-44A6-9B4C-4E994C1191D8}"/>
              </a:ext>
            </a:extLst>
          </p:cNvPr>
          <p:cNvSpPr txBox="1"/>
          <p:nvPr/>
        </p:nvSpPr>
        <p:spPr>
          <a:xfrm>
            <a:off x="5390585" y="867765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W1079</a:t>
            </a:r>
          </a:p>
        </p:txBody>
      </p:sp>
    </p:spTree>
    <p:extLst>
      <p:ext uri="{BB962C8B-B14F-4D97-AF65-F5344CB8AC3E}">
        <p14:creationId xmlns:p14="http://schemas.microsoft.com/office/powerpoint/2010/main" val="121781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9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071419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B7FFC5-9426-4099-A093-3E68EE47D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0" y="721982"/>
            <a:ext cx="1444139" cy="2166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BB8248-95CD-4342-807C-314F4A925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131" y="721982"/>
            <a:ext cx="144051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BAA4E0-B563-4B20-BCF5-E8D2876A9CC1}"/>
              </a:ext>
            </a:extLst>
          </p:cNvPr>
          <p:cNvSpPr txBox="1"/>
          <p:nvPr/>
        </p:nvSpPr>
        <p:spPr>
          <a:xfrm>
            <a:off x="2624856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51FA73-2B72-47FA-8DD2-339EA39F74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65" y="716392"/>
            <a:ext cx="1446958" cy="2169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0A477F4-B06C-4616-A4DE-A6B39EBF6A3C}"/>
              </a:ext>
            </a:extLst>
          </p:cNvPr>
          <p:cNvSpPr txBox="1"/>
          <p:nvPr/>
        </p:nvSpPr>
        <p:spPr>
          <a:xfrm>
            <a:off x="4178748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6581CE5-A00C-43ED-A74E-C454E7813A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92" y="3591683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7D1086-E42D-40E6-B9A5-B060CE6F9F16}"/>
              </a:ext>
            </a:extLst>
          </p:cNvPr>
          <p:cNvSpPr txBox="1"/>
          <p:nvPr/>
        </p:nvSpPr>
        <p:spPr>
          <a:xfrm>
            <a:off x="726861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W1083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93EA6A2-1360-438B-B31F-66F7697109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73" y="3591683"/>
            <a:ext cx="143870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62C3878-DE0B-453A-8B50-5C592176DAB6}"/>
              </a:ext>
            </a:extLst>
          </p:cNvPr>
          <p:cNvSpPr txBox="1"/>
          <p:nvPr/>
        </p:nvSpPr>
        <p:spPr>
          <a:xfrm>
            <a:off x="2278793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W1084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5CF6C7A-FC84-4CB5-817D-1391C839A4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28" y="3591683"/>
            <a:ext cx="1445946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80C5F84-AAE8-4AC2-9DDD-6800BA443277}"/>
              </a:ext>
            </a:extLst>
          </p:cNvPr>
          <p:cNvSpPr txBox="1"/>
          <p:nvPr/>
        </p:nvSpPr>
        <p:spPr>
          <a:xfrm>
            <a:off x="3830326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W1085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4C68854-53AA-41C6-AF1C-E0ECD8FDDD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525" y="3591683"/>
            <a:ext cx="144322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38C2E83-7F85-4364-8F76-6CE904E6E282}"/>
              </a:ext>
            </a:extLst>
          </p:cNvPr>
          <p:cNvSpPr txBox="1"/>
          <p:nvPr/>
        </p:nvSpPr>
        <p:spPr>
          <a:xfrm>
            <a:off x="5383064" y="576361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W1086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37B6CD4-FD0B-41D5-9F41-FE8A797588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92" y="6458659"/>
            <a:ext cx="143960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BA76E2B-E81C-4B12-9BE3-B1E462580FA6}"/>
              </a:ext>
            </a:extLst>
          </p:cNvPr>
          <p:cNvSpPr txBox="1"/>
          <p:nvPr/>
        </p:nvSpPr>
        <p:spPr>
          <a:xfrm>
            <a:off x="721417" y="86221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W1087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0AADB0A6-FD0C-4B2C-9B31-21A09248349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74" y="6458660"/>
            <a:ext cx="1441418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A7DEAD8-E8F9-4D38-A46E-B5BF04EF3E44}"/>
              </a:ext>
            </a:extLst>
          </p:cNvPr>
          <p:cNvSpPr txBox="1"/>
          <p:nvPr/>
        </p:nvSpPr>
        <p:spPr>
          <a:xfrm>
            <a:off x="2278793" y="86221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W1088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73C029-4FEB-092C-3130-5BF39F3E6854}"/>
              </a:ext>
            </a:extLst>
          </p:cNvPr>
          <p:cNvSpPr txBox="1"/>
          <p:nvPr/>
        </p:nvSpPr>
        <p:spPr>
          <a:xfrm>
            <a:off x="3843771" y="862214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W1089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729A5-2F68-53F4-BFF8-F846D18CD4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273" y="6458657"/>
            <a:ext cx="1442322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CD5A55-2841-D5E8-EFA9-6BCDFC5AFD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488" y="6458656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54B9F7-EF76-6246-5F9F-AB08EFE3F593}"/>
              </a:ext>
            </a:extLst>
          </p:cNvPr>
          <p:cNvSpPr txBox="1"/>
          <p:nvPr/>
        </p:nvSpPr>
        <p:spPr>
          <a:xfrm>
            <a:off x="5431019" y="863644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W1090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7344490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Custom 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FF5A00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1732</TotalTime>
  <Words>437</Words>
  <Application>Microsoft Office PowerPoint</Application>
  <PresentationFormat>A4 Paper (210x297 mm)</PresentationFormat>
  <Paragraphs>434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Trebuchet MS</vt:lpstr>
      <vt:lpstr>Berlin</vt:lpstr>
      <vt:lpstr>CPM-100 Warning Catalogue</vt:lpstr>
      <vt:lpstr>Warning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CPM-100 Warning Catalogue</dc:title>
  <dc:creator>James Bullock</dc:creator>
  <cp:lastModifiedBy>Jason Chamberlain</cp:lastModifiedBy>
  <cp:revision>356</cp:revision>
  <dcterms:created xsi:type="dcterms:W3CDTF">2020-05-20T14:18:25Z</dcterms:created>
  <dcterms:modified xsi:type="dcterms:W3CDTF">2026-06-22T16:37:13Z</dcterms:modified>
</cp:coreProperties>
</file>