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3" r:id="rId1"/>
  </p:sldMasterIdLst>
  <p:notesMasterIdLst>
    <p:notesMasterId r:id="rId24"/>
  </p:notesMasterIdLst>
  <p:sldIdLst>
    <p:sldId id="256" r:id="rId2"/>
    <p:sldId id="279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34" autoAdjust="0"/>
    <p:restoredTop sz="94660"/>
  </p:normalViewPr>
  <p:slideViewPr>
    <p:cSldViewPr snapToGrid="0">
      <p:cViewPr varScale="1">
        <p:scale>
          <a:sx n="57" d="100"/>
          <a:sy n="57" d="100"/>
        </p:scale>
        <p:origin x="290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DEB40-FD61-4BCF-8D5C-66A3E4671DEB}" type="datetimeFigureOut">
              <a:rPr lang="en-GB" smtClean="0"/>
              <a:t>22/06/2026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F63FCA-5783-481F-8039-6C71FFE2B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483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28563"/>
            <a:ext cx="5044547" cy="398583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341" y="6129999"/>
            <a:ext cx="1730873" cy="40002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3741224"/>
            <a:ext cx="5044548" cy="2398257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5125340" y="3741224"/>
            <a:ext cx="1730874" cy="23982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2682" y="3948691"/>
            <a:ext cx="4551951" cy="1983323"/>
          </a:xfrm>
        </p:spPr>
        <p:txBody>
          <a:bodyPr anchor="b">
            <a:no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2681" y="6346947"/>
            <a:ext cx="4581076" cy="1614437"/>
          </a:xfrm>
        </p:spPr>
        <p:txBody>
          <a:bodyPr>
            <a:normAutofit/>
          </a:bodyPr>
          <a:lstStyle>
            <a:lvl1pPr marL="0" indent="0" algn="r">
              <a:buNone/>
              <a:defRPr sz="15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16741" y="8574494"/>
            <a:ext cx="1543050" cy="527403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0051" y="8574496"/>
            <a:ext cx="3016250" cy="527403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57800" y="3972709"/>
            <a:ext cx="1027720" cy="1959305"/>
          </a:xfrm>
        </p:spPr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4361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6604001"/>
            <a:ext cx="6871477" cy="2422384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2" y="6805669"/>
            <a:ext cx="5171078" cy="786474"/>
          </a:xfrm>
        </p:spPr>
        <p:txBody>
          <a:bodyPr anchor="b">
            <a:normAutofit/>
          </a:bodyPr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8729" y="880531"/>
            <a:ext cx="5172401" cy="518494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0051" y="7592142"/>
            <a:ext cx="5171079" cy="79129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92329" y="6805226"/>
            <a:ext cx="862377" cy="1575584"/>
          </a:xfrm>
        </p:spPr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4076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0" y="6604001"/>
            <a:ext cx="6871477" cy="2422384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191" y="880529"/>
            <a:ext cx="5172401" cy="5189528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8729" y="6803824"/>
            <a:ext cx="5166863" cy="1591437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92329" y="6805668"/>
            <a:ext cx="862377" cy="1575584"/>
          </a:xfrm>
        </p:spPr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6079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6604001"/>
            <a:ext cx="6871477" cy="2422384"/>
            <a:chOff x="0" y="2895600"/>
            <a:chExt cx="9161969" cy="1677035"/>
          </a:xfrm>
        </p:grpSpPr>
        <p:pic>
          <p:nvPicPr>
            <p:cNvPr id="30" name="Picture 29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1" name="Picture 30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941" y="891199"/>
            <a:ext cx="4818860" cy="4385421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742079" y="5287769"/>
            <a:ext cx="4490798" cy="792954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8729" y="6803824"/>
            <a:ext cx="5177939" cy="1591437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92329" y="6803227"/>
            <a:ext cx="862377" cy="1575584"/>
          </a:xfrm>
        </p:spPr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  <p:sp>
        <p:nvSpPr>
          <p:cNvPr id="27" name="TextBox 26"/>
          <p:cNvSpPr txBox="1"/>
          <p:nvPr/>
        </p:nvSpPr>
        <p:spPr>
          <a:xfrm>
            <a:off x="203199" y="1080612"/>
            <a:ext cx="400050" cy="844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54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25393" y="4331273"/>
            <a:ext cx="342900" cy="84467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54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834529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6604001"/>
            <a:ext cx="6871477" cy="2422384"/>
            <a:chOff x="0" y="2895600"/>
            <a:chExt cx="9161969" cy="1677035"/>
          </a:xfrm>
        </p:grpSpPr>
        <p:pic>
          <p:nvPicPr>
            <p:cNvPr id="23" name="Picture 22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4" name="Picture 23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728" y="6803824"/>
            <a:ext cx="5172401" cy="85195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8729" y="7655772"/>
            <a:ext cx="5172401" cy="739489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92329" y="6803227"/>
            <a:ext cx="862377" cy="1575584"/>
          </a:xfrm>
        </p:spPr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5468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98729" y="1087996"/>
            <a:ext cx="5172401" cy="15613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399472" y="3364818"/>
            <a:ext cx="1645920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404833" y="4355419"/>
            <a:ext cx="1645920" cy="420840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58810" y="3375483"/>
            <a:ext cx="1645920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159783" y="4344754"/>
            <a:ext cx="1645920" cy="420840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919602" y="3375483"/>
            <a:ext cx="1645920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3925140" y="4344752"/>
            <a:ext cx="1645920" cy="420840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10342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35" name="Picture 34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6" name="Picture 35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398729" y="1087996"/>
            <a:ext cx="5172401" cy="15613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399294" y="6207505"/>
            <a:ext cx="1644193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399294" y="3375483"/>
            <a:ext cx="1644193" cy="2201333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399294" y="7039883"/>
            <a:ext cx="1644193" cy="1534610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52873" y="6207505"/>
            <a:ext cx="1661303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152873" y="3375483"/>
            <a:ext cx="1661303" cy="2201333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152112" y="7039881"/>
            <a:ext cx="1663503" cy="1534610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923271" y="6207505"/>
            <a:ext cx="1645750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3923271" y="3375483"/>
            <a:ext cx="1645750" cy="2201333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3923201" y="7039878"/>
            <a:ext cx="1647929" cy="1534610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6679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17" name="Picture 16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8" name="Picture 17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729" y="1087996"/>
            <a:ext cx="5172401" cy="156135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9082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 bwMode="ltGray">
          <a:xfrm rot="5400000">
            <a:off x="1048648" y="4443216"/>
            <a:ext cx="9912579" cy="1026149"/>
            <a:chOff x="2281445" y="609600"/>
            <a:chExt cx="6862555" cy="1368199"/>
          </a:xfrm>
        </p:grpSpPr>
        <p:sp>
          <p:nvSpPr>
            <p:cNvPr id="12" name="Rectangle 11"/>
            <p:cNvSpPr/>
            <p:nvPr/>
          </p:nvSpPr>
          <p:spPr bwMode="ltGray">
            <a:xfrm>
              <a:off x="2281445" y="609601"/>
              <a:ext cx="5285695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710769" y="609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98598" y="880529"/>
            <a:ext cx="802202" cy="644501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2681" y="880531"/>
            <a:ext cx="4932269" cy="76939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71858" y="8574494"/>
            <a:ext cx="1543050" cy="527403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2681" y="8574496"/>
            <a:ext cx="3389219" cy="527403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573364" y="7846945"/>
            <a:ext cx="862227" cy="1838922"/>
          </a:xfrm>
        </p:spPr>
        <p:txBody>
          <a:bodyPr anchor="t"/>
          <a:lstStyle>
            <a:lvl1pPr algn="ctr">
              <a:defRPr/>
            </a:lvl1pPr>
          </a:lstStyle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4866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28" name="Picture 2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9" name="Picture 2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7273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3941069"/>
            <a:ext cx="6871477" cy="2422384"/>
            <a:chOff x="0" y="2895600"/>
            <a:chExt cx="9161969" cy="1677035"/>
          </a:xfrm>
        </p:grpSpPr>
        <p:pic>
          <p:nvPicPr>
            <p:cNvPr id="19" name="Picture 1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0" name="Picture 19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729" y="4145404"/>
            <a:ext cx="5166863" cy="1575583"/>
          </a:xfrm>
        </p:spPr>
        <p:txBody>
          <a:bodyPr anchor="ctr">
            <a:normAutofit/>
          </a:bodyPr>
          <a:lstStyle>
            <a:lvl1pPr algn="r"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8729" y="6113138"/>
            <a:ext cx="5166863" cy="2461358"/>
          </a:xfrm>
        </p:spPr>
        <p:txBody>
          <a:bodyPr>
            <a:normAutofit/>
          </a:bodyPr>
          <a:lstStyle>
            <a:lvl1pPr marL="0" indent="0" algn="r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24358" y="8574494"/>
            <a:ext cx="1543050" cy="527403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0050" y="8574496"/>
            <a:ext cx="3626005" cy="527403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92329" y="4145406"/>
            <a:ext cx="862377" cy="1575584"/>
          </a:xfrm>
        </p:spPr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160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" y="1087996"/>
            <a:ext cx="5165543" cy="15613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0051" y="3375483"/>
            <a:ext cx="2518424" cy="51990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5846" y="3375483"/>
            <a:ext cx="2519746" cy="51990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7910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29" name="Picture 2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0" name="Picture 29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729" y="1088000"/>
            <a:ext cx="5172401" cy="15613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0741" y="3375485"/>
            <a:ext cx="2358810" cy="10011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8729" y="4376680"/>
            <a:ext cx="2525284" cy="41978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11985" y="3375483"/>
            <a:ext cx="2359145" cy="99966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45847" y="4376680"/>
            <a:ext cx="2525283" cy="41978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0001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9238854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D-ShadowShort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1"/>
          <a:stretch/>
        </p:blipFill>
        <p:spPr>
          <a:xfrm>
            <a:off x="5787913" y="2850267"/>
            <a:ext cx="1083564" cy="20839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783077" y="880533"/>
            <a:ext cx="1074923" cy="19762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1940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729" y="1087994"/>
            <a:ext cx="5172401" cy="1561358"/>
          </a:xfrm>
        </p:spPr>
        <p:txBody>
          <a:bodyPr anchor="ctr">
            <a:normAutofit/>
          </a:bodyPr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5789" y="3375485"/>
            <a:ext cx="2935341" cy="5199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0051" y="3375484"/>
            <a:ext cx="2097180" cy="5199013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6938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729" y="1087996"/>
            <a:ext cx="5172401" cy="1561355"/>
          </a:xfrm>
        </p:spPr>
        <p:txBody>
          <a:bodyPr anchor="ctr">
            <a:normAutofit/>
          </a:bodyPr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33217" y="3375485"/>
            <a:ext cx="2937913" cy="5199006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8729" y="3375485"/>
            <a:ext cx="2098865" cy="5199011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8717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mes\Desktop\msft\Berlin\build Assets\hashOverlaySD-FullResolve.png"/>
          <p:cNvPicPr>
            <a:picLocks noChangeAspect="1" noChangeArrowheads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6858000" cy="9906000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8729" y="1087996"/>
            <a:ext cx="5172401" cy="15613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050" y="3375483"/>
            <a:ext cx="5165542" cy="5199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5911" y="8574494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0050" y="8574496"/>
            <a:ext cx="362600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86450" y="1087997"/>
            <a:ext cx="868256" cy="15755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5A092-1B98-4C6A-BF0B-A701BF2E6FB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3866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3999" r:id="rId6"/>
    <p:sldLayoutId id="2147484000" r:id="rId7"/>
    <p:sldLayoutId id="2147484001" r:id="rId8"/>
    <p:sldLayoutId id="2147484002" r:id="rId9"/>
    <p:sldLayoutId id="2147484003" r:id="rId10"/>
    <p:sldLayoutId id="2147484004" r:id="rId11"/>
    <p:sldLayoutId id="2147484005" r:id="rId12"/>
    <p:sldLayoutId id="2147484006" r:id="rId13"/>
    <p:sldLayoutId id="2147484007" r:id="rId14"/>
    <p:sldLayoutId id="2147484008" r:id="rId15"/>
    <p:sldLayoutId id="2147484009" r:id="rId16"/>
    <p:sldLayoutId id="2147484010" r:id="rId17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12" Type="http://schemas.openxmlformats.org/officeDocument/2006/relationships/image" Target="../media/image100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PNG"/><Relationship Id="rId11" Type="http://schemas.openxmlformats.org/officeDocument/2006/relationships/image" Target="../media/image99.PNG"/><Relationship Id="rId5" Type="http://schemas.openxmlformats.org/officeDocument/2006/relationships/image" Target="../media/image93.PNG"/><Relationship Id="rId10" Type="http://schemas.openxmlformats.org/officeDocument/2006/relationships/image" Target="../media/image98.PNG"/><Relationship Id="rId4" Type="http://schemas.openxmlformats.org/officeDocument/2006/relationships/image" Target="../media/image92.PNG"/><Relationship Id="rId9" Type="http://schemas.openxmlformats.org/officeDocument/2006/relationships/image" Target="../media/image9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102.PNG"/><Relationship Id="rId7" Type="http://schemas.openxmlformats.org/officeDocument/2006/relationships/image" Target="../media/image106.PNG"/><Relationship Id="rId12" Type="http://schemas.openxmlformats.org/officeDocument/2006/relationships/image" Target="../media/image111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PNG"/><Relationship Id="rId11" Type="http://schemas.openxmlformats.org/officeDocument/2006/relationships/image" Target="../media/image110.PNG"/><Relationship Id="rId5" Type="http://schemas.openxmlformats.org/officeDocument/2006/relationships/image" Target="../media/image104.PNG"/><Relationship Id="rId10" Type="http://schemas.openxmlformats.org/officeDocument/2006/relationships/image" Target="../media/image109.PNG"/><Relationship Id="rId4" Type="http://schemas.openxmlformats.org/officeDocument/2006/relationships/image" Target="../media/image103.PNG"/><Relationship Id="rId9" Type="http://schemas.openxmlformats.org/officeDocument/2006/relationships/image" Target="../media/image10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113.PNG"/><Relationship Id="rId7" Type="http://schemas.openxmlformats.org/officeDocument/2006/relationships/image" Target="../media/image117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PNG"/><Relationship Id="rId11" Type="http://schemas.openxmlformats.org/officeDocument/2006/relationships/image" Target="../media/image121.PNG"/><Relationship Id="rId5" Type="http://schemas.openxmlformats.org/officeDocument/2006/relationships/image" Target="../media/image115.PNG"/><Relationship Id="rId10" Type="http://schemas.openxmlformats.org/officeDocument/2006/relationships/image" Target="../media/image120.PNG"/><Relationship Id="rId4" Type="http://schemas.openxmlformats.org/officeDocument/2006/relationships/image" Target="../media/image114.PNG"/><Relationship Id="rId9" Type="http://schemas.openxmlformats.org/officeDocument/2006/relationships/image" Target="../media/image1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3" Type="http://schemas.openxmlformats.org/officeDocument/2006/relationships/image" Target="../media/image123.PNG"/><Relationship Id="rId7" Type="http://schemas.openxmlformats.org/officeDocument/2006/relationships/image" Target="../media/image127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10" Type="http://schemas.openxmlformats.org/officeDocument/2006/relationships/image" Target="../media/image130.PNG"/><Relationship Id="rId4" Type="http://schemas.openxmlformats.org/officeDocument/2006/relationships/image" Target="../media/image124.PNG"/><Relationship Id="rId9" Type="http://schemas.openxmlformats.org/officeDocument/2006/relationships/image" Target="../media/image12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image" Target="../media/image132.png"/><Relationship Id="rId7" Type="http://schemas.openxmlformats.org/officeDocument/2006/relationships/image" Target="../media/image136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13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3" Type="http://schemas.openxmlformats.org/officeDocument/2006/relationships/image" Target="../media/image139.png"/><Relationship Id="rId7" Type="http://schemas.openxmlformats.org/officeDocument/2006/relationships/image" Target="../media/image137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image" Target="../media/image140.png"/><Relationship Id="rId9" Type="http://schemas.openxmlformats.org/officeDocument/2006/relationships/image" Target="../media/image14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3" Type="http://schemas.openxmlformats.org/officeDocument/2006/relationships/image" Target="../media/image146.png"/><Relationship Id="rId7" Type="http://schemas.openxmlformats.org/officeDocument/2006/relationships/image" Target="../media/image150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9.png"/><Relationship Id="rId5" Type="http://schemas.openxmlformats.org/officeDocument/2006/relationships/image" Target="../media/image148.png"/><Relationship Id="rId4" Type="http://schemas.openxmlformats.org/officeDocument/2006/relationships/image" Target="../media/image14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png"/><Relationship Id="rId3" Type="http://schemas.openxmlformats.org/officeDocument/2006/relationships/image" Target="../media/image153.png"/><Relationship Id="rId7" Type="http://schemas.openxmlformats.org/officeDocument/2006/relationships/image" Target="../media/image157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6.png"/><Relationship Id="rId5" Type="http://schemas.openxmlformats.org/officeDocument/2006/relationships/image" Target="../media/image155.png"/><Relationship Id="rId4" Type="http://schemas.openxmlformats.org/officeDocument/2006/relationships/image" Target="../media/image154.png"/><Relationship Id="rId9" Type="http://schemas.openxmlformats.org/officeDocument/2006/relationships/image" Target="../media/image15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3" Type="http://schemas.openxmlformats.org/officeDocument/2006/relationships/image" Target="../media/image161.png"/><Relationship Id="rId7" Type="http://schemas.openxmlformats.org/officeDocument/2006/relationships/image" Target="../media/image165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4.png"/><Relationship Id="rId5" Type="http://schemas.openxmlformats.org/officeDocument/2006/relationships/image" Target="../media/image163.png"/><Relationship Id="rId4" Type="http://schemas.openxmlformats.org/officeDocument/2006/relationships/image" Target="../media/image162.png"/><Relationship Id="rId9" Type="http://schemas.openxmlformats.org/officeDocument/2006/relationships/image" Target="../media/image16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4.png"/><Relationship Id="rId3" Type="http://schemas.openxmlformats.org/officeDocument/2006/relationships/image" Target="../media/image169.png"/><Relationship Id="rId7" Type="http://schemas.openxmlformats.org/officeDocument/2006/relationships/image" Target="../media/image173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2.png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png"/><Relationship Id="rId13" Type="http://schemas.openxmlformats.org/officeDocument/2006/relationships/image" Target="../media/image186.png"/><Relationship Id="rId18" Type="http://schemas.openxmlformats.org/officeDocument/2006/relationships/image" Target="../media/image191.png"/><Relationship Id="rId3" Type="http://schemas.openxmlformats.org/officeDocument/2006/relationships/image" Target="../media/image176.png"/><Relationship Id="rId7" Type="http://schemas.openxmlformats.org/officeDocument/2006/relationships/image" Target="../media/image180.png"/><Relationship Id="rId12" Type="http://schemas.openxmlformats.org/officeDocument/2006/relationships/image" Target="../media/image185.png"/><Relationship Id="rId17" Type="http://schemas.openxmlformats.org/officeDocument/2006/relationships/image" Target="../media/image190.png"/><Relationship Id="rId2" Type="http://schemas.openxmlformats.org/officeDocument/2006/relationships/image" Target="../media/image175.png"/><Relationship Id="rId16" Type="http://schemas.openxmlformats.org/officeDocument/2006/relationships/image" Target="../media/image18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9.png"/><Relationship Id="rId11" Type="http://schemas.openxmlformats.org/officeDocument/2006/relationships/image" Target="../media/image184.png"/><Relationship Id="rId5" Type="http://schemas.openxmlformats.org/officeDocument/2006/relationships/image" Target="../media/image178.png"/><Relationship Id="rId15" Type="http://schemas.openxmlformats.org/officeDocument/2006/relationships/image" Target="../media/image188.png"/><Relationship Id="rId10" Type="http://schemas.openxmlformats.org/officeDocument/2006/relationships/image" Target="../media/image183.png"/><Relationship Id="rId4" Type="http://schemas.openxmlformats.org/officeDocument/2006/relationships/image" Target="../media/image177.png"/><Relationship Id="rId9" Type="http://schemas.openxmlformats.org/officeDocument/2006/relationships/image" Target="../media/image182.png"/><Relationship Id="rId14" Type="http://schemas.openxmlformats.org/officeDocument/2006/relationships/image" Target="../media/image18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8.png"/><Relationship Id="rId13" Type="http://schemas.openxmlformats.org/officeDocument/2006/relationships/image" Target="../media/image203.png"/><Relationship Id="rId18" Type="http://schemas.openxmlformats.org/officeDocument/2006/relationships/image" Target="../media/image208.png"/><Relationship Id="rId3" Type="http://schemas.openxmlformats.org/officeDocument/2006/relationships/image" Target="../media/image193.png"/><Relationship Id="rId7" Type="http://schemas.openxmlformats.org/officeDocument/2006/relationships/image" Target="../media/image197.png"/><Relationship Id="rId12" Type="http://schemas.openxmlformats.org/officeDocument/2006/relationships/image" Target="../media/image202.png"/><Relationship Id="rId17" Type="http://schemas.openxmlformats.org/officeDocument/2006/relationships/image" Target="../media/image207.png"/><Relationship Id="rId2" Type="http://schemas.openxmlformats.org/officeDocument/2006/relationships/image" Target="../media/image192.png"/><Relationship Id="rId16" Type="http://schemas.openxmlformats.org/officeDocument/2006/relationships/image" Target="../media/image2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6.png"/><Relationship Id="rId11" Type="http://schemas.openxmlformats.org/officeDocument/2006/relationships/image" Target="../media/image201.png"/><Relationship Id="rId5" Type="http://schemas.openxmlformats.org/officeDocument/2006/relationships/image" Target="../media/image195.png"/><Relationship Id="rId15" Type="http://schemas.openxmlformats.org/officeDocument/2006/relationships/image" Target="../media/image205.png"/><Relationship Id="rId10" Type="http://schemas.openxmlformats.org/officeDocument/2006/relationships/image" Target="../media/image200.png"/><Relationship Id="rId19" Type="http://schemas.openxmlformats.org/officeDocument/2006/relationships/image" Target="../media/image209.png"/><Relationship Id="rId4" Type="http://schemas.openxmlformats.org/officeDocument/2006/relationships/image" Target="../media/image194.png"/><Relationship Id="rId9" Type="http://schemas.openxmlformats.org/officeDocument/2006/relationships/image" Target="../media/image199.png"/><Relationship Id="rId14" Type="http://schemas.openxmlformats.org/officeDocument/2006/relationships/image" Target="../media/image20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7" Type="http://schemas.openxmlformats.org/officeDocument/2006/relationships/image" Target="../media/image215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4.png"/><Relationship Id="rId5" Type="http://schemas.openxmlformats.org/officeDocument/2006/relationships/image" Target="../media/image213.png"/><Relationship Id="rId4" Type="http://schemas.openxmlformats.org/officeDocument/2006/relationships/image" Target="../media/image2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0" Type="http://schemas.openxmlformats.org/officeDocument/2006/relationships/image" Target="../media/image78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82.PNG"/><Relationship Id="rId7" Type="http://schemas.openxmlformats.org/officeDocument/2006/relationships/image" Target="../media/image86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10" Type="http://schemas.openxmlformats.org/officeDocument/2006/relationships/image" Target="../media/image89.PNG"/><Relationship Id="rId4" Type="http://schemas.openxmlformats.org/officeDocument/2006/relationships/image" Target="../media/image83.PNG"/><Relationship Id="rId9" Type="http://schemas.openxmlformats.org/officeDocument/2006/relationships/image" Target="../media/image8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CFF5FB5-BE63-4269-8244-EC9CF43DB4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316" y="3948691"/>
            <a:ext cx="4814317" cy="1983323"/>
          </a:xfrm>
        </p:spPr>
        <p:txBody>
          <a:bodyPr/>
          <a:lstStyle/>
          <a:p>
            <a:r>
              <a:rPr lang="en-GB" sz="3200" dirty="0"/>
              <a:t>CJ-Pro Generic </a:t>
            </a:r>
            <a:br>
              <a:rPr lang="en-GB" sz="3200" dirty="0"/>
            </a:br>
            <a:r>
              <a:rPr lang="en-GB" sz="3200" dirty="0">
                <a:solidFill>
                  <a:srgbClr val="FFC000"/>
                </a:solidFill>
              </a:rPr>
              <a:t>Warning</a:t>
            </a:r>
            <a:r>
              <a:rPr lang="en-GB" sz="3200" dirty="0"/>
              <a:t> Catalogue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3F71736B-0266-4F7A-A66F-BF7ECA281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47598" y="3972709"/>
            <a:ext cx="1027720" cy="1959305"/>
          </a:xfrm>
        </p:spPr>
        <p:txBody>
          <a:bodyPr/>
          <a:lstStyle/>
          <a:p>
            <a:pPr algn="ctr"/>
            <a:fld id="{A765A092-1B98-4C6A-BF0B-A701BF2E6FBE}" type="slidenum">
              <a:rPr lang="en-GB" sz="4400" b="1" smtClean="0"/>
              <a:pPr algn="ctr"/>
              <a:t>1</a:t>
            </a:fld>
            <a:endParaRPr lang="en-GB" sz="4400" b="1" dirty="0"/>
          </a:p>
        </p:txBody>
      </p:sp>
    </p:spTree>
    <p:extLst>
      <p:ext uri="{BB962C8B-B14F-4D97-AF65-F5344CB8AC3E}">
        <p14:creationId xmlns:p14="http://schemas.microsoft.com/office/powerpoint/2010/main" val="27468286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9FF27-DD3B-452E-86AE-2724AF2E9C9A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42" y="245728"/>
            <a:ext cx="1515319" cy="22715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476408" y="2517241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WCJ087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31" y="245728"/>
            <a:ext cx="1515319" cy="22773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2401997" y="2517241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WCJ088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818" y="245728"/>
            <a:ext cx="1515319" cy="22715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4327586" y="2517241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WCJ089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40" y="3496928"/>
            <a:ext cx="1515319" cy="22847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476408" y="5781699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WCJ090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463" y="3507249"/>
            <a:ext cx="1515319" cy="2274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2138859" y="5781699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WCJ091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544" y="3510186"/>
            <a:ext cx="1515319" cy="22715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3801310" y="5781699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WCJ092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623" y="3514440"/>
            <a:ext cx="1508577" cy="22672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5457018" y="5759800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WCJ093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98" y="6761386"/>
            <a:ext cx="1515421" cy="22628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432866" y="9024258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WCJ094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0"/>
          <a:stretch/>
        </p:blipFill>
        <p:spPr>
          <a:xfrm>
            <a:off x="1811652" y="6761386"/>
            <a:ext cx="1542588" cy="22374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2085053" y="9024258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WCJ095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715" y="6768765"/>
            <a:ext cx="1507606" cy="22628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3757767" y="9024258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WCJ096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163" y="6764384"/>
            <a:ext cx="1525495" cy="22793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5405017" y="9043758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WCJ097</a:t>
            </a:r>
          </a:p>
        </p:txBody>
      </p:sp>
    </p:spTree>
    <p:extLst>
      <p:ext uri="{BB962C8B-B14F-4D97-AF65-F5344CB8AC3E}">
        <p14:creationId xmlns:p14="http://schemas.microsoft.com/office/powerpoint/2010/main" val="1685091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9FF27-DD3B-452E-86AE-2724AF2E9C9A}" type="slidenum">
              <a:rPr lang="en-GB" smtClean="0"/>
              <a:pPr/>
              <a:t>11</a:t>
            </a:fld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98" y="382605"/>
            <a:ext cx="1517704" cy="22809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481957" y="2663581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WCJ098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472" y="394364"/>
            <a:ext cx="1517704" cy="22692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2403431" y="2663581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WCJ099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945" y="394364"/>
            <a:ext cx="1522618" cy="22809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4324905" y="2663581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WCJ100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42" y="3703621"/>
            <a:ext cx="1512811" cy="22692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403149" y="5972838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WCJ101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517" y="3703621"/>
            <a:ext cx="1519643" cy="22692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2084416" y="5972838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WCJ102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924" y="3703621"/>
            <a:ext cx="1521607" cy="22692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3749823" y="5972838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WCJ103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271" y="3703621"/>
            <a:ext cx="1512811" cy="22706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5415230" y="5972838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WCJ104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42" y="6853220"/>
            <a:ext cx="1512811" cy="22692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421454" y="9132954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WCJ105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306" y="6853220"/>
            <a:ext cx="1517854" cy="22797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2081820" y="9132954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WCJ106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924" y="6853220"/>
            <a:ext cx="1521607" cy="22824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3749823" y="9122437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WCJ107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271" y="6853220"/>
            <a:ext cx="1519823" cy="22797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5415230" y="9132954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WCJ108</a:t>
            </a:r>
          </a:p>
        </p:txBody>
      </p:sp>
    </p:spTree>
    <p:extLst>
      <p:ext uri="{BB962C8B-B14F-4D97-AF65-F5344CB8AC3E}">
        <p14:creationId xmlns:p14="http://schemas.microsoft.com/office/powerpoint/2010/main" val="26526268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9FF27-DD3B-452E-86AE-2724AF2E9C9A}" type="slidenum">
              <a:rPr lang="en-GB" smtClean="0"/>
              <a:pPr/>
              <a:t>12</a:t>
            </a:fld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36" y="263735"/>
            <a:ext cx="1526713" cy="22797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449799" y="2543469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WCJ109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018" y="263735"/>
            <a:ext cx="1526713" cy="22885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2368481" y="2552322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WCJ110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702" y="263735"/>
            <a:ext cx="1526713" cy="22945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4287165" y="2552322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WCJ111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36" y="3442364"/>
            <a:ext cx="1526709" cy="22930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449797" y="5735398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WCJ112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022" y="3452717"/>
            <a:ext cx="1526709" cy="22826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2368481" y="5735398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WCJ113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702" y="3455664"/>
            <a:ext cx="1521789" cy="22797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4284703" y="5735398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WCJ114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443677" y="8941917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WCJ115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74" y="6632811"/>
            <a:ext cx="1543392" cy="23091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874" y="6632811"/>
            <a:ext cx="1543392" cy="23091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2094677" y="8941917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WCJ116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73" y="6623269"/>
            <a:ext cx="1551780" cy="23186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3745677" y="8941917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WCJ117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260" y="6632811"/>
            <a:ext cx="1543392" cy="23165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5371270" y="8946451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WCJ118</a:t>
            </a:r>
          </a:p>
        </p:txBody>
      </p:sp>
    </p:spTree>
    <p:extLst>
      <p:ext uri="{BB962C8B-B14F-4D97-AF65-F5344CB8AC3E}">
        <p14:creationId xmlns:p14="http://schemas.microsoft.com/office/powerpoint/2010/main" val="1603923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13</a:t>
            </a:fld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08" y="366153"/>
            <a:ext cx="1544766" cy="23186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721924" y="2684801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WCJ119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202" y="366153"/>
            <a:ext cx="1541698" cy="23080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2375311" y="2684801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WCJ120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740" y="376781"/>
            <a:ext cx="1523547" cy="2286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4044620" y="2656774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WCJ121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55" y="3377670"/>
            <a:ext cx="1553154" cy="23297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410127" y="5707401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WCJ122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2307391" y="5711931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WCJ123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694" y="3377670"/>
            <a:ext cx="1557178" cy="23342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extBox 33">
            <a:extLst>
              <a:ext uri="{FF2B5EF4-FFF2-40B4-BE49-F238E27FC236}">
                <a16:creationId xmlns:a16="http://schemas.microsoft.com/office/drawing/2014/main" id="{3A08FBD9-C281-A898-FB5D-063FD131E987}"/>
              </a:ext>
            </a:extLst>
          </p:cNvPr>
          <p:cNvSpPr txBox="1"/>
          <p:nvPr/>
        </p:nvSpPr>
        <p:spPr>
          <a:xfrm>
            <a:off x="4781136" y="4541285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WCJ124</a:t>
            </a:r>
            <a:endParaRPr lang="en-GB" sz="14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5BEF8A8-09FA-8A65-5AE6-E905EDFE1F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620" y="3377670"/>
            <a:ext cx="2316535" cy="11636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39B7AB8-2744-569F-0F78-B5769FFF9F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815" y="5064324"/>
            <a:ext cx="1601058" cy="23923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TextBox 33">
            <a:extLst>
              <a:ext uri="{FF2B5EF4-FFF2-40B4-BE49-F238E27FC236}">
                <a16:creationId xmlns:a16="http://schemas.microsoft.com/office/drawing/2014/main" id="{7ADF01F8-ABD6-37EE-D03D-DCA247D30BCD}"/>
              </a:ext>
            </a:extLst>
          </p:cNvPr>
          <p:cNvSpPr txBox="1"/>
          <p:nvPr/>
        </p:nvSpPr>
        <p:spPr>
          <a:xfrm>
            <a:off x="5240822" y="7456710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WCJ125</a:t>
            </a:r>
            <a:endParaRPr lang="en-GB" sz="14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11D459E-DC04-2963-9047-69834E79198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44" y="6886855"/>
            <a:ext cx="2316535" cy="11593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TextBox 33">
            <a:extLst>
              <a:ext uri="{FF2B5EF4-FFF2-40B4-BE49-F238E27FC236}">
                <a16:creationId xmlns:a16="http://schemas.microsoft.com/office/drawing/2014/main" id="{768CC814-483A-FA7F-358E-24F24CC6AEE2}"/>
              </a:ext>
            </a:extLst>
          </p:cNvPr>
          <p:cNvSpPr txBox="1"/>
          <p:nvPr/>
        </p:nvSpPr>
        <p:spPr>
          <a:xfrm>
            <a:off x="999389" y="8046192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WCJ126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39D1E2A-874E-2BF8-8EB9-D8BB4805B0D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310" y="6967842"/>
            <a:ext cx="1612860" cy="24177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TextBox 33">
            <a:extLst>
              <a:ext uri="{FF2B5EF4-FFF2-40B4-BE49-F238E27FC236}">
                <a16:creationId xmlns:a16="http://schemas.microsoft.com/office/drawing/2014/main" id="{529FA74A-17BE-9CA4-0337-FE984C6B701B}"/>
              </a:ext>
            </a:extLst>
          </p:cNvPr>
          <p:cNvSpPr txBox="1"/>
          <p:nvPr/>
        </p:nvSpPr>
        <p:spPr>
          <a:xfrm>
            <a:off x="3374218" y="9373041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WCJ127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0928307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7D0652-A967-F435-DF25-1AEF14487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14</a:t>
            </a:fld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A4C6851-AF92-084A-E5EA-6C9CCCA811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86" y="280415"/>
            <a:ext cx="1679714" cy="2519571"/>
          </a:xfrm>
          <a:prstGeom prst="rect">
            <a:avLst/>
          </a:prstGeom>
        </p:spPr>
      </p:pic>
      <p:sp>
        <p:nvSpPr>
          <p:cNvPr id="18" name="TextBox 33">
            <a:extLst>
              <a:ext uri="{FF2B5EF4-FFF2-40B4-BE49-F238E27FC236}">
                <a16:creationId xmlns:a16="http://schemas.microsoft.com/office/drawing/2014/main" id="{10160B00-35FA-9D2A-DC2C-18CFD014DE1F}"/>
              </a:ext>
            </a:extLst>
          </p:cNvPr>
          <p:cNvSpPr txBox="1"/>
          <p:nvPr/>
        </p:nvSpPr>
        <p:spPr>
          <a:xfrm>
            <a:off x="811021" y="2799986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WCJ128</a:t>
            </a:r>
            <a:endParaRPr lang="en-GB" sz="14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5EDB600-08F3-69B8-4D71-729053D247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517" y="280414"/>
            <a:ext cx="2519571" cy="2519571"/>
          </a:xfrm>
          <a:prstGeom prst="rect">
            <a:avLst/>
          </a:prstGeom>
        </p:spPr>
      </p:pic>
      <p:sp>
        <p:nvSpPr>
          <p:cNvPr id="21" name="TextBox 33">
            <a:extLst>
              <a:ext uri="{FF2B5EF4-FFF2-40B4-BE49-F238E27FC236}">
                <a16:creationId xmlns:a16="http://schemas.microsoft.com/office/drawing/2014/main" id="{898C9CCE-1390-460D-150A-20FDB2CF6C29}"/>
              </a:ext>
            </a:extLst>
          </p:cNvPr>
          <p:cNvSpPr txBox="1"/>
          <p:nvPr/>
        </p:nvSpPr>
        <p:spPr>
          <a:xfrm>
            <a:off x="3228780" y="2799986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WCJ129</a:t>
            </a:r>
            <a:endParaRPr lang="en-GB" sz="1400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0AE1866-9208-10CA-1857-4F22624C9C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65" y="3364991"/>
            <a:ext cx="2519571" cy="2519571"/>
          </a:xfrm>
          <a:prstGeom prst="rect">
            <a:avLst/>
          </a:prstGeom>
        </p:spPr>
      </p:pic>
      <p:sp>
        <p:nvSpPr>
          <p:cNvPr id="24" name="TextBox 33">
            <a:extLst>
              <a:ext uri="{FF2B5EF4-FFF2-40B4-BE49-F238E27FC236}">
                <a16:creationId xmlns:a16="http://schemas.microsoft.com/office/drawing/2014/main" id="{687355D2-BF6C-580A-D2F4-BB41E66361E7}"/>
              </a:ext>
            </a:extLst>
          </p:cNvPr>
          <p:cNvSpPr txBox="1"/>
          <p:nvPr/>
        </p:nvSpPr>
        <p:spPr>
          <a:xfrm>
            <a:off x="1277885" y="5884562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WCJ130</a:t>
            </a:r>
            <a:endParaRPr lang="en-GB" sz="1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4B6041-893B-4E9B-1060-E0AD27F2C6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301" y="3364990"/>
            <a:ext cx="1679714" cy="2519571"/>
          </a:xfrm>
          <a:prstGeom prst="rect">
            <a:avLst/>
          </a:prstGeom>
        </p:spPr>
      </p:pic>
      <p:sp>
        <p:nvSpPr>
          <p:cNvPr id="5" name="TextBox 33">
            <a:extLst>
              <a:ext uri="{FF2B5EF4-FFF2-40B4-BE49-F238E27FC236}">
                <a16:creationId xmlns:a16="http://schemas.microsoft.com/office/drawing/2014/main" id="{50B6364C-C751-9AB5-2D5A-B33A224E1241}"/>
              </a:ext>
            </a:extLst>
          </p:cNvPr>
          <p:cNvSpPr txBox="1"/>
          <p:nvPr/>
        </p:nvSpPr>
        <p:spPr>
          <a:xfrm>
            <a:off x="4068636" y="5884562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WCJ131</a:t>
            </a:r>
            <a:endParaRPr lang="en-GB" sz="1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FB80F7-E3A2-5AF0-A54C-F3CD02D61E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65" y="6449567"/>
            <a:ext cx="1678231" cy="2517347"/>
          </a:xfrm>
          <a:prstGeom prst="rect">
            <a:avLst/>
          </a:prstGeom>
        </p:spPr>
      </p:pic>
      <p:sp>
        <p:nvSpPr>
          <p:cNvPr id="8" name="TextBox 33">
            <a:extLst>
              <a:ext uri="{FF2B5EF4-FFF2-40B4-BE49-F238E27FC236}">
                <a16:creationId xmlns:a16="http://schemas.microsoft.com/office/drawing/2014/main" id="{17F39370-5C5F-1093-A5CC-0414B2B092C1}"/>
              </a:ext>
            </a:extLst>
          </p:cNvPr>
          <p:cNvSpPr txBox="1"/>
          <p:nvPr/>
        </p:nvSpPr>
        <p:spPr>
          <a:xfrm>
            <a:off x="837365" y="8966914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WCJ132</a:t>
            </a:r>
            <a:endParaRPr lang="en-GB" sz="14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A0E878-7DFF-E2EA-A775-676D81AFEF5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892" y="6449566"/>
            <a:ext cx="1678231" cy="2517347"/>
          </a:xfrm>
          <a:prstGeom prst="rect">
            <a:avLst/>
          </a:prstGeom>
        </p:spPr>
      </p:pic>
      <p:sp>
        <p:nvSpPr>
          <p:cNvPr id="11" name="TextBox 33">
            <a:extLst>
              <a:ext uri="{FF2B5EF4-FFF2-40B4-BE49-F238E27FC236}">
                <a16:creationId xmlns:a16="http://schemas.microsoft.com/office/drawing/2014/main" id="{43670EC6-156A-5DE7-6845-EF0044EDE6D1}"/>
              </a:ext>
            </a:extLst>
          </p:cNvPr>
          <p:cNvSpPr txBox="1"/>
          <p:nvPr/>
        </p:nvSpPr>
        <p:spPr>
          <a:xfrm>
            <a:off x="2948189" y="8966913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WCJ133</a:t>
            </a:r>
            <a:endParaRPr lang="en-GB" sz="1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C43D9F-782B-9F42-B579-0F2D9D747CC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420" y="6447342"/>
            <a:ext cx="1679714" cy="2519571"/>
          </a:xfrm>
          <a:prstGeom prst="rect">
            <a:avLst/>
          </a:prstGeom>
        </p:spPr>
      </p:pic>
      <p:sp>
        <p:nvSpPr>
          <p:cNvPr id="14" name="TextBox 33">
            <a:extLst>
              <a:ext uri="{FF2B5EF4-FFF2-40B4-BE49-F238E27FC236}">
                <a16:creationId xmlns:a16="http://schemas.microsoft.com/office/drawing/2014/main" id="{A7199D5D-5D35-EB4A-2BF5-1499F0EA4948}"/>
              </a:ext>
            </a:extLst>
          </p:cNvPr>
          <p:cNvSpPr txBox="1"/>
          <p:nvPr/>
        </p:nvSpPr>
        <p:spPr>
          <a:xfrm>
            <a:off x="5059013" y="8966913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WCJ134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263571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68AC09-AC2F-75A1-E4CC-3BAC77F5B7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632AC48-81D2-93A8-6731-6553F5CE5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15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D3CC6F-D385-B1A1-5CD4-79B6B13B74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82" y="255688"/>
            <a:ext cx="1679714" cy="2519571"/>
          </a:xfrm>
          <a:prstGeom prst="rect">
            <a:avLst/>
          </a:prstGeom>
        </p:spPr>
      </p:pic>
      <p:sp>
        <p:nvSpPr>
          <p:cNvPr id="9" name="TextBox 33">
            <a:extLst>
              <a:ext uri="{FF2B5EF4-FFF2-40B4-BE49-F238E27FC236}">
                <a16:creationId xmlns:a16="http://schemas.microsoft.com/office/drawing/2014/main" id="{E6DFFAE7-FE99-48BF-75B0-446F7A7F8818}"/>
              </a:ext>
            </a:extLst>
          </p:cNvPr>
          <p:cNvSpPr txBox="1"/>
          <p:nvPr/>
        </p:nvSpPr>
        <p:spPr>
          <a:xfrm>
            <a:off x="829217" y="2775259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WCJ135</a:t>
            </a:r>
            <a:endParaRPr lang="en-GB" sz="14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5EDD434-CD74-F9D4-3E98-7D078337A5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884" y="255688"/>
            <a:ext cx="1678231" cy="2517347"/>
          </a:xfrm>
          <a:prstGeom prst="rect">
            <a:avLst/>
          </a:prstGeom>
        </p:spPr>
      </p:pic>
      <p:sp>
        <p:nvSpPr>
          <p:cNvPr id="17" name="TextBox 33">
            <a:extLst>
              <a:ext uri="{FF2B5EF4-FFF2-40B4-BE49-F238E27FC236}">
                <a16:creationId xmlns:a16="http://schemas.microsoft.com/office/drawing/2014/main" id="{CE283C91-5024-F908-56E6-614B7CCB217E}"/>
              </a:ext>
            </a:extLst>
          </p:cNvPr>
          <p:cNvSpPr txBox="1"/>
          <p:nvPr/>
        </p:nvSpPr>
        <p:spPr>
          <a:xfrm>
            <a:off x="3022477" y="2775259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WCJ136</a:t>
            </a:r>
            <a:endParaRPr lang="en-GB" sz="14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CA57B92-3EA2-3C72-FB26-F6BA0F3302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13" y="3165045"/>
            <a:ext cx="1680345" cy="2520517"/>
          </a:xfrm>
          <a:prstGeom prst="rect">
            <a:avLst/>
          </a:prstGeom>
        </p:spPr>
      </p:pic>
      <p:sp>
        <p:nvSpPr>
          <p:cNvPr id="25" name="TextBox 33">
            <a:extLst>
              <a:ext uri="{FF2B5EF4-FFF2-40B4-BE49-F238E27FC236}">
                <a16:creationId xmlns:a16="http://schemas.microsoft.com/office/drawing/2014/main" id="{58779D9B-7876-982C-B2D4-D0ED977B5E67}"/>
              </a:ext>
            </a:extLst>
          </p:cNvPr>
          <p:cNvSpPr txBox="1"/>
          <p:nvPr/>
        </p:nvSpPr>
        <p:spPr>
          <a:xfrm>
            <a:off x="829216" y="5685562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WCJ137</a:t>
            </a:r>
            <a:endParaRPr lang="en-GB" sz="140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CDB956EA-CC90-D41A-D5F6-5AE5708038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882" y="3165045"/>
            <a:ext cx="1678231" cy="2517347"/>
          </a:xfrm>
          <a:prstGeom prst="rect">
            <a:avLst/>
          </a:prstGeom>
        </p:spPr>
      </p:pic>
      <p:sp>
        <p:nvSpPr>
          <p:cNvPr id="28" name="TextBox 33">
            <a:extLst>
              <a:ext uri="{FF2B5EF4-FFF2-40B4-BE49-F238E27FC236}">
                <a16:creationId xmlns:a16="http://schemas.microsoft.com/office/drawing/2014/main" id="{CD305F01-1CAF-3F39-6725-1E427DFCA6AB}"/>
              </a:ext>
            </a:extLst>
          </p:cNvPr>
          <p:cNvSpPr txBox="1"/>
          <p:nvPr/>
        </p:nvSpPr>
        <p:spPr>
          <a:xfrm>
            <a:off x="3022477" y="5685562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WCJ138</a:t>
            </a:r>
            <a:endParaRPr lang="en-GB" sz="1400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4B102BF4-9D9B-982B-7FEF-E42DA0A653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056" y="3165045"/>
            <a:ext cx="1678231" cy="2517347"/>
          </a:xfrm>
          <a:prstGeom prst="rect">
            <a:avLst/>
          </a:prstGeom>
        </p:spPr>
      </p:pic>
      <p:sp>
        <p:nvSpPr>
          <p:cNvPr id="31" name="TextBox 33">
            <a:extLst>
              <a:ext uri="{FF2B5EF4-FFF2-40B4-BE49-F238E27FC236}">
                <a16:creationId xmlns:a16="http://schemas.microsoft.com/office/drawing/2014/main" id="{40111D3D-D23B-A8C3-E8D3-C3B2C3450636}"/>
              </a:ext>
            </a:extLst>
          </p:cNvPr>
          <p:cNvSpPr txBox="1"/>
          <p:nvPr/>
        </p:nvSpPr>
        <p:spPr>
          <a:xfrm>
            <a:off x="5206532" y="5682392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WCJ139</a:t>
            </a:r>
            <a:endParaRPr lang="en-GB" sz="1400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25ADBD26-EDAC-FD4C-2261-55E725579E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13" y="6323861"/>
            <a:ext cx="1678231" cy="2517347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FF1546DB-2206-ED8C-C0D1-EC66E288A312}"/>
              </a:ext>
            </a:extLst>
          </p:cNvPr>
          <p:cNvSpPr txBox="1"/>
          <p:nvPr/>
        </p:nvSpPr>
        <p:spPr>
          <a:xfrm>
            <a:off x="836306" y="8841208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WCJ140</a:t>
            </a:r>
            <a:endParaRPr lang="en-GB" sz="1400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3C874DED-B7E8-0CFF-A206-490490921FF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882" y="6320690"/>
            <a:ext cx="1680345" cy="2520518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BAABB527-CFCD-9F1E-C5C8-F8DF32BD83A0}"/>
              </a:ext>
            </a:extLst>
          </p:cNvPr>
          <p:cNvSpPr txBox="1"/>
          <p:nvPr/>
        </p:nvSpPr>
        <p:spPr>
          <a:xfrm>
            <a:off x="3022475" y="8860782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WCJ141</a:t>
            </a:r>
            <a:endParaRPr lang="en-GB" sz="1400" dirty="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21E8E142-FAF2-1E7B-65EA-650628E9D75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557" y="7020478"/>
            <a:ext cx="1820730" cy="1820730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B3C6DA53-D147-2758-433D-FD02D2E1628C}"/>
              </a:ext>
            </a:extLst>
          </p:cNvPr>
          <p:cNvSpPr txBox="1"/>
          <p:nvPr/>
        </p:nvSpPr>
        <p:spPr>
          <a:xfrm>
            <a:off x="5137400" y="8860781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WCJ142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4186151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0CA60-102F-78FE-10C7-AD5CED2279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8B4A57E-C376-2309-60D7-675D8DE97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16</a:t>
            </a:fld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974BFE-7CF5-9A70-4038-C1F30BB2C5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13" y="313324"/>
            <a:ext cx="1566838" cy="2350257"/>
          </a:xfrm>
          <a:prstGeom prst="rect">
            <a:avLst/>
          </a:prstGeom>
        </p:spPr>
      </p:pic>
      <p:sp>
        <p:nvSpPr>
          <p:cNvPr id="5" name="TextBox 33">
            <a:extLst>
              <a:ext uri="{FF2B5EF4-FFF2-40B4-BE49-F238E27FC236}">
                <a16:creationId xmlns:a16="http://schemas.microsoft.com/office/drawing/2014/main" id="{3A06C5D0-FFAF-4BE7-15D7-4E24AD68D37C}"/>
              </a:ext>
            </a:extLst>
          </p:cNvPr>
          <p:cNvSpPr txBox="1"/>
          <p:nvPr/>
        </p:nvSpPr>
        <p:spPr>
          <a:xfrm>
            <a:off x="780610" y="2663581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WCJ143</a:t>
            </a:r>
            <a:endParaRPr lang="en-GB" sz="1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672E9A-4673-4C66-0B89-31DC382377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448" y="942718"/>
            <a:ext cx="2587765" cy="1720863"/>
          </a:xfrm>
          <a:prstGeom prst="rect">
            <a:avLst/>
          </a:prstGeom>
        </p:spPr>
      </p:pic>
      <p:sp>
        <p:nvSpPr>
          <p:cNvPr id="10" name="TextBox 33">
            <a:extLst>
              <a:ext uri="{FF2B5EF4-FFF2-40B4-BE49-F238E27FC236}">
                <a16:creationId xmlns:a16="http://schemas.microsoft.com/office/drawing/2014/main" id="{DA987C0F-4240-E450-E4D1-B996CC7E1D49}"/>
              </a:ext>
            </a:extLst>
          </p:cNvPr>
          <p:cNvSpPr txBox="1"/>
          <p:nvPr/>
        </p:nvSpPr>
        <p:spPr>
          <a:xfrm>
            <a:off x="3234808" y="2663581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WCJ144</a:t>
            </a:r>
            <a:endParaRPr lang="en-GB" sz="14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89FEB57-1BEF-EFFE-E66B-B2B2A7E04E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13" y="4465329"/>
            <a:ext cx="2587765" cy="1290648"/>
          </a:xfrm>
          <a:prstGeom prst="rect">
            <a:avLst/>
          </a:prstGeom>
        </p:spPr>
      </p:pic>
      <p:sp>
        <p:nvSpPr>
          <p:cNvPr id="13" name="TextBox 33">
            <a:extLst>
              <a:ext uri="{FF2B5EF4-FFF2-40B4-BE49-F238E27FC236}">
                <a16:creationId xmlns:a16="http://schemas.microsoft.com/office/drawing/2014/main" id="{E15B4FDD-848D-6289-413D-AB7E46CBFB66}"/>
              </a:ext>
            </a:extLst>
          </p:cNvPr>
          <p:cNvSpPr txBox="1"/>
          <p:nvPr/>
        </p:nvSpPr>
        <p:spPr>
          <a:xfrm>
            <a:off x="1291073" y="5755977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WCJ145</a:t>
            </a:r>
            <a:endParaRPr lang="en-GB" sz="14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4CFAA0E-B313-FC6F-101F-D0C893C8D9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747" y="3427855"/>
            <a:ext cx="1160181" cy="2328122"/>
          </a:xfrm>
          <a:prstGeom prst="rect">
            <a:avLst/>
          </a:prstGeom>
        </p:spPr>
      </p:pic>
      <p:sp>
        <p:nvSpPr>
          <p:cNvPr id="18" name="TextBox 33">
            <a:extLst>
              <a:ext uri="{FF2B5EF4-FFF2-40B4-BE49-F238E27FC236}">
                <a16:creationId xmlns:a16="http://schemas.microsoft.com/office/drawing/2014/main" id="{F74CB54C-0A2D-688F-2886-9E3F3BC2B4B1}"/>
              </a:ext>
            </a:extLst>
          </p:cNvPr>
          <p:cNvSpPr txBox="1"/>
          <p:nvPr/>
        </p:nvSpPr>
        <p:spPr>
          <a:xfrm>
            <a:off x="3472315" y="5755977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WCJ146</a:t>
            </a:r>
            <a:endParaRPr lang="en-GB" sz="14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5D297AA-0223-D7F5-AE69-8A1C16BAF7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518" y="3427854"/>
            <a:ext cx="1552082" cy="2328123"/>
          </a:xfrm>
          <a:prstGeom prst="rect">
            <a:avLst/>
          </a:prstGeom>
        </p:spPr>
      </p:pic>
      <p:sp>
        <p:nvSpPr>
          <p:cNvPr id="21" name="TextBox 33">
            <a:extLst>
              <a:ext uri="{FF2B5EF4-FFF2-40B4-BE49-F238E27FC236}">
                <a16:creationId xmlns:a16="http://schemas.microsoft.com/office/drawing/2014/main" id="{74D74FE9-9B42-1391-0435-CBCD2A042328}"/>
              </a:ext>
            </a:extLst>
          </p:cNvPr>
          <p:cNvSpPr txBox="1"/>
          <p:nvPr/>
        </p:nvSpPr>
        <p:spPr>
          <a:xfrm>
            <a:off x="5247037" y="5755977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WCJ147</a:t>
            </a:r>
            <a:endParaRPr lang="en-GB" sz="1400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E045919-D91A-2F74-1A00-C690F4D13F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13" y="7555279"/>
            <a:ext cx="2587765" cy="1720863"/>
          </a:xfrm>
          <a:prstGeom prst="rect">
            <a:avLst/>
          </a:prstGeom>
        </p:spPr>
      </p:pic>
      <p:sp>
        <p:nvSpPr>
          <p:cNvPr id="26" name="TextBox 33">
            <a:extLst>
              <a:ext uri="{FF2B5EF4-FFF2-40B4-BE49-F238E27FC236}">
                <a16:creationId xmlns:a16="http://schemas.microsoft.com/office/drawing/2014/main" id="{CD434C2D-B658-3185-9A14-BED5A1E9B98C}"/>
              </a:ext>
            </a:extLst>
          </p:cNvPr>
          <p:cNvSpPr txBox="1"/>
          <p:nvPr/>
        </p:nvSpPr>
        <p:spPr>
          <a:xfrm>
            <a:off x="1323842" y="9276142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WCJ148</a:t>
            </a:r>
            <a:endParaRPr lang="en-GB" sz="1400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97211D1F-C851-82C4-646F-667E0724AA1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727" y="6520250"/>
            <a:ext cx="1837261" cy="2755892"/>
          </a:xfrm>
          <a:prstGeom prst="rect">
            <a:avLst/>
          </a:prstGeom>
        </p:spPr>
      </p:pic>
      <p:sp>
        <p:nvSpPr>
          <p:cNvPr id="35" name="TextBox 33">
            <a:extLst>
              <a:ext uri="{FF2B5EF4-FFF2-40B4-BE49-F238E27FC236}">
                <a16:creationId xmlns:a16="http://schemas.microsoft.com/office/drawing/2014/main" id="{7622CBCF-5E53-9736-EF52-DB51E2FB2404}"/>
              </a:ext>
            </a:extLst>
          </p:cNvPr>
          <p:cNvSpPr txBox="1"/>
          <p:nvPr/>
        </p:nvSpPr>
        <p:spPr>
          <a:xfrm>
            <a:off x="3878835" y="9276141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WCJ149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6948780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9A853-8D29-4462-0311-708CDE76CA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F1A4E8E-F2C1-DABE-8DBC-D6DAEA19F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17</a:t>
            </a:fld>
            <a:endParaRPr lang="en-GB" dirty="0"/>
          </a:p>
        </p:txBody>
      </p:sp>
      <p:sp>
        <p:nvSpPr>
          <p:cNvPr id="5" name="TextBox 33">
            <a:extLst>
              <a:ext uri="{FF2B5EF4-FFF2-40B4-BE49-F238E27FC236}">
                <a16:creationId xmlns:a16="http://schemas.microsoft.com/office/drawing/2014/main" id="{C94A7510-2AB2-58B7-95B9-B2AE2A838944}"/>
              </a:ext>
            </a:extLst>
          </p:cNvPr>
          <p:cNvSpPr txBox="1"/>
          <p:nvPr/>
        </p:nvSpPr>
        <p:spPr>
          <a:xfrm>
            <a:off x="1454022" y="2952737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WCJ150</a:t>
            </a:r>
            <a:endParaRPr lang="en-GB" sz="1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337C7A-994B-96A1-3490-06B2EE016E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08" y="1541420"/>
            <a:ext cx="2820473" cy="14102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44F05FF-7726-ACAA-FA3E-E281B3F3B0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376" y="434311"/>
            <a:ext cx="1678231" cy="2517347"/>
          </a:xfrm>
          <a:prstGeom prst="rect">
            <a:avLst/>
          </a:prstGeom>
        </p:spPr>
      </p:pic>
      <p:sp>
        <p:nvSpPr>
          <p:cNvPr id="11" name="TextBox 33">
            <a:extLst>
              <a:ext uri="{FF2B5EF4-FFF2-40B4-BE49-F238E27FC236}">
                <a16:creationId xmlns:a16="http://schemas.microsoft.com/office/drawing/2014/main" id="{9044CE40-146D-0758-89AD-CDC6D55630D9}"/>
              </a:ext>
            </a:extLst>
          </p:cNvPr>
          <p:cNvSpPr txBox="1"/>
          <p:nvPr/>
        </p:nvSpPr>
        <p:spPr>
          <a:xfrm>
            <a:off x="4135969" y="2951658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WCJ151</a:t>
            </a:r>
            <a:endParaRPr lang="en-GB" sz="14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56D2748-BD6F-2F9F-2963-F0DAC57735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08" y="3503194"/>
            <a:ext cx="1678231" cy="2517347"/>
          </a:xfrm>
          <a:prstGeom prst="rect">
            <a:avLst/>
          </a:prstGeom>
        </p:spPr>
      </p:pic>
      <p:sp>
        <p:nvSpPr>
          <p:cNvPr id="23" name="TextBox 33">
            <a:extLst>
              <a:ext uri="{FF2B5EF4-FFF2-40B4-BE49-F238E27FC236}">
                <a16:creationId xmlns:a16="http://schemas.microsoft.com/office/drawing/2014/main" id="{DB292793-8E46-3C39-3336-E5E733806F97}"/>
              </a:ext>
            </a:extLst>
          </p:cNvPr>
          <p:cNvSpPr txBox="1"/>
          <p:nvPr/>
        </p:nvSpPr>
        <p:spPr>
          <a:xfrm>
            <a:off x="882901" y="6020541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WCJ152</a:t>
            </a:r>
            <a:endParaRPr lang="en-GB" sz="140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F5EACE09-70DB-513F-1284-71BE9C939F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1132" y="3503193"/>
            <a:ext cx="1678231" cy="2517347"/>
          </a:xfrm>
          <a:prstGeom prst="rect">
            <a:avLst/>
          </a:prstGeom>
        </p:spPr>
      </p:pic>
      <p:sp>
        <p:nvSpPr>
          <p:cNvPr id="28" name="TextBox 33">
            <a:extLst>
              <a:ext uri="{FF2B5EF4-FFF2-40B4-BE49-F238E27FC236}">
                <a16:creationId xmlns:a16="http://schemas.microsoft.com/office/drawing/2014/main" id="{AF82F551-F3D4-01BF-599C-A1AF7125F562}"/>
              </a:ext>
            </a:extLst>
          </p:cNvPr>
          <p:cNvSpPr txBox="1"/>
          <p:nvPr/>
        </p:nvSpPr>
        <p:spPr>
          <a:xfrm>
            <a:off x="3022478" y="6038868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WCJ153</a:t>
            </a:r>
            <a:endParaRPr lang="en-GB" sz="1400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CF0186F3-692D-CDE0-3C8D-FB160B5414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184" y="3501210"/>
            <a:ext cx="1678232" cy="2517348"/>
          </a:xfrm>
          <a:prstGeom prst="rect">
            <a:avLst/>
          </a:prstGeom>
        </p:spPr>
      </p:pic>
      <p:sp>
        <p:nvSpPr>
          <p:cNvPr id="31" name="TextBox 33">
            <a:extLst>
              <a:ext uri="{FF2B5EF4-FFF2-40B4-BE49-F238E27FC236}">
                <a16:creationId xmlns:a16="http://schemas.microsoft.com/office/drawing/2014/main" id="{1EBF5369-7AB0-40FA-1524-86BC1B86FFF0}"/>
              </a:ext>
            </a:extLst>
          </p:cNvPr>
          <p:cNvSpPr txBox="1"/>
          <p:nvPr/>
        </p:nvSpPr>
        <p:spPr>
          <a:xfrm>
            <a:off x="5108778" y="6038868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WCJ154</a:t>
            </a:r>
            <a:endParaRPr lang="en-GB" sz="1400" dirty="0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ED48D688-50B9-7F05-CFB5-3FA0F47266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05" y="6572078"/>
            <a:ext cx="1678233" cy="2517349"/>
          </a:xfrm>
          <a:prstGeom prst="rect">
            <a:avLst/>
          </a:prstGeom>
        </p:spPr>
      </p:pic>
      <p:sp>
        <p:nvSpPr>
          <p:cNvPr id="36" name="TextBox 33">
            <a:extLst>
              <a:ext uri="{FF2B5EF4-FFF2-40B4-BE49-F238E27FC236}">
                <a16:creationId xmlns:a16="http://schemas.microsoft.com/office/drawing/2014/main" id="{5E9C4879-9217-E22A-4ACD-0F17B6AFF4D3}"/>
              </a:ext>
            </a:extLst>
          </p:cNvPr>
          <p:cNvSpPr txBox="1"/>
          <p:nvPr/>
        </p:nvSpPr>
        <p:spPr>
          <a:xfrm>
            <a:off x="882901" y="9089427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WCJ155</a:t>
            </a:r>
            <a:endParaRPr lang="en-GB" sz="1400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B331367-8165-78D0-4741-A809C4FBDD1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882" y="6572078"/>
            <a:ext cx="1678233" cy="2517349"/>
          </a:xfrm>
          <a:prstGeom prst="rect">
            <a:avLst/>
          </a:prstGeom>
        </p:spPr>
      </p:pic>
      <p:sp>
        <p:nvSpPr>
          <p:cNvPr id="39" name="TextBox 33">
            <a:extLst>
              <a:ext uri="{FF2B5EF4-FFF2-40B4-BE49-F238E27FC236}">
                <a16:creationId xmlns:a16="http://schemas.microsoft.com/office/drawing/2014/main" id="{ED799ACC-4BDF-BE46-5EDF-658FAD642FC1}"/>
              </a:ext>
            </a:extLst>
          </p:cNvPr>
          <p:cNvSpPr txBox="1"/>
          <p:nvPr/>
        </p:nvSpPr>
        <p:spPr>
          <a:xfrm>
            <a:off x="2993725" y="9089427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WCJ156</a:t>
            </a:r>
            <a:endParaRPr lang="en-GB" sz="1400" dirty="0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5BC8888D-1F79-0235-3099-FB15CF12F25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955" y="6568110"/>
            <a:ext cx="1678231" cy="2517347"/>
          </a:xfrm>
          <a:prstGeom prst="rect">
            <a:avLst/>
          </a:prstGeom>
        </p:spPr>
      </p:pic>
      <p:sp>
        <p:nvSpPr>
          <p:cNvPr id="42" name="TextBox 33">
            <a:extLst>
              <a:ext uri="{FF2B5EF4-FFF2-40B4-BE49-F238E27FC236}">
                <a16:creationId xmlns:a16="http://schemas.microsoft.com/office/drawing/2014/main" id="{7245161A-7DDC-A288-885F-9398D8C43251}"/>
              </a:ext>
            </a:extLst>
          </p:cNvPr>
          <p:cNvSpPr txBox="1"/>
          <p:nvPr/>
        </p:nvSpPr>
        <p:spPr>
          <a:xfrm>
            <a:off x="5073407" y="9089427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WCJ157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0134252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50723C-4947-4487-D43A-481C48DD2C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245AD9-7324-5DC7-4633-DA500E32D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18</a:t>
            </a:fld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42F63C-4D72-2C3E-24ED-4C9EDDBE0A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04" y="348062"/>
            <a:ext cx="1678233" cy="2517350"/>
          </a:xfrm>
          <a:prstGeom prst="rect">
            <a:avLst/>
          </a:prstGeom>
        </p:spPr>
      </p:pic>
      <p:sp>
        <p:nvSpPr>
          <p:cNvPr id="7" name="TextBox 33">
            <a:extLst>
              <a:ext uri="{FF2B5EF4-FFF2-40B4-BE49-F238E27FC236}">
                <a16:creationId xmlns:a16="http://schemas.microsoft.com/office/drawing/2014/main" id="{41E6A3BC-22B3-87F4-4A7B-A6A04BB627A9}"/>
              </a:ext>
            </a:extLst>
          </p:cNvPr>
          <p:cNvSpPr txBox="1"/>
          <p:nvPr/>
        </p:nvSpPr>
        <p:spPr>
          <a:xfrm>
            <a:off x="882901" y="2865412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WCJ158</a:t>
            </a:r>
            <a:endParaRPr lang="en-GB" sz="14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2E48990-CF1C-D40A-0D4D-1794ECDAC5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1129" y="348062"/>
            <a:ext cx="1678233" cy="2517350"/>
          </a:xfrm>
          <a:prstGeom prst="rect">
            <a:avLst/>
          </a:prstGeom>
        </p:spPr>
      </p:pic>
      <p:sp>
        <p:nvSpPr>
          <p:cNvPr id="12" name="TextBox 33">
            <a:extLst>
              <a:ext uri="{FF2B5EF4-FFF2-40B4-BE49-F238E27FC236}">
                <a16:creationId xmlns:a16="http://schemas.microsoft.com/office/drawing/2014/main" id="{55C802FE-B727-6100-BFBC-6E7A5A941958}"/>
              </a:ext>
            </a:extLst>
          </p:cNvPr>
          <p:cNvSpPr txBox="1"/>
          <p:nvPr/>
        </p:nvSpPr>
        <p:spPr>
          <a:xfrm>
            <a:off x="2993723" y="2865411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WCJ159</a:t>
            </a:r>
            <a:endParaRPr lang="en-GB" sz="14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7B157A3-8389-BABF-9A88-B84482DB5C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03" y="3323080"/>
            <a:ext cx="1678234" cy="2517351"/>
          </a:xfrm>
          <a:prstGeom prst="rect">
            <a:avLst/>
          </a:prstGeom>
        </p:spPr>
      </p:pic>
      <p:sp>
        <p:nvSpPr>
          <p:cNvPr id="15" name="TextBox 33">
            <a:extLst>
              <a:ext uri="{FF2B5EF4-FFF2-40B4-BE49-F238E27FC236}">
                <a16:creationId xmlns:a16="http://schemas.microsoft.com/office/drawing/2014/main" id="{FA69A475-C8BF-825C-EACE-472AE768DA82}"/>
              </a:ext>
            </a:extLst>
          </p:cNvPr>
          <p:cNvSpPr txBox="1"/>
          <p:nvPr/>
        </p:nvSpPr>
        <p:spPr>
          <a:xfrm>
            <a:off x="882898" y="5840431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WCJ160</a:t>
            </a:r>
            <a:endParaRPr lang="en-GB" sz="14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68E0F34-8153-536B-E028-555FCE6809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882" y="3323079"/>
            <a:ext cx="1678235" cy="2517352"/>
          </a:xfrm>
          <a:prstGeom prst="rect">
            <a:avLst/>
          </a:prstGeom>
        </p:spPr>
      </p:pic>
      <p:sp>
        <p:nvSpPr>
          <p:cNvPr id="18" name="TextBox 33">
            <a:extLst>
              <a:ext uri="{FF2B5EF4-FFF2-40B4-BE49-F238E27FC236}">
                <a16:creationId xmlns:a16="http://schemas.microsoft.com/office/drawing/2014/main" id="{35A3A95E-6DA1-A7F4-B1D4-71E68993A1A1}"/>
              </a:ext>
            </a:extLst>
          </p:cNvPr>
          <p:cNvSpPr txBox="1"/>
          <p:nvPr/>
        </p:nvSpPr>
        <p:spPr>
          <a:xfrm>
            <a:off x="3022477" y="5840431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WCJ161</a:t>
            </a:r>
            <a:endParaRPr lang="en-GB" sz="14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AEB98CD-8520-9AEE-FF8F-7221FE40BE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712" y="3323081"/>
            <a:ext cx="1678233" cy="2517350"/>
          </a:xfrm>
          <a:prstGeom prst="rect">
            <a:avLst/>
          </a:prstGeom>
        </p:spPr>
      </p:pic>
      <p:sp>
        <p:nvSpPr>
          <p:cNvPr id="21" name="TextBox 33">
            <a:extLst>
              <a:ext uri="{FF2B5EF4-FFF2-40B4-BE49-F238E27FC236}">
                <a16:creationId xmlns:a16="http://schemas.microsoft.com/office/drawing/2014/main" id="{8DEB9BBA-D07D-04E6-B818-86C38AD8D01D}"/>
              </a:ext>
            </a:extLst>
          </p:cNvPr>
          <p:cNvSpPr txBox="1"/>
          <p:nvPr/>
        </p:nvSpPr>
        <p:spPr>
          <a:xfrm>
            <a:off x="5133306" y="5840430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WCJ162</a:t>
            </a:r>
            <a:endParaRPr lang="en-GB" sz="14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246E0F8-0476-29FB-9C8C-DBD0177843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01" y="6298099"/>
            <a:ext cx="1678235" cy="2517353"/>
          </a:xfrm>
          <a:prstGeom prst="rect">
            <a:avLst/>
          </a:prstGeom>
        </p:spPr>
      </p:pic>
      <p:sp>
        <p:nvSpPr>
          <p:cNvPr id="26" name="TextBox 33">
            <a:extLst>
              <a:ext uri="{FF2B5EF4-FFF2-40B4-BE49-F238E27FC236}">
                <a16:creationId xmlns:a16="http://schemas.microsoft.com/office/drawing/2014/main" id="{063CD139-935C-381B-6CD9-AEA475243B0C}"/>
              </a:ext>
            </a:extLst>
          </p:cNvPr>
          <p:cNvSpPr txBox="1"/>
          <p:nvPr/>
        </p:nvSpPr>
        <p:spPr>
          <a:xfrm>
            <a:off x="882896" y="8815452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WCJ163</a:t>
            </a:r>
            <a:endParaRPr lang="en-GB" sz="1400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FF6AFBE4-E8B4-0FFC-D4B6-18DC98831B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884" y="6298102"/>
            <a:ext cx="1678233" cy="2517350"/>
          </a:xfrm>
          <a:prstGeom prst="rect">
            <a:avLst/>
          </a:prstGeom>
        </p:spPr>
      </p:pic>
      <p:sp>
        <p:nvSpPr>
          <p:cNvPr id="33" name="TextBox 33">
            <a:extLst>
              <a:ext uri="{FF2B5EF4-FFF2-40B4-BE49-F238E27FC236}">
                <a16:creationId xmlns:a16="http://schemas.microsoft.com/office/drawing/2014/main" id="{FE19AC6E-0FD7-7BF8-DF38-80A17BA4664C}"/>
              </a:ext>
            </a:extLst>
          </p:cNvPr>
          <p:cNvSpPr txBox="1"/>
          <p:nvPr/>
        </p:nvSpPr>
        <p:spPr>
          <a:xfrm>
            <a:off x="3022476" y="8815452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WCJ164</a:t>
            </a:r>
            <a:endParaRPr lang="en-GB" sz="1400" dirty="0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5315A082-A5FC-E3A3-D9B4-FF3AAF26489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709" y="6298099"/>
            <a:ext cx="1678236" cy="2517354"/>
          </a:xfrm>
          <a:prstGeom prst="rect">
            <a:avLst/>
          </a:prstGeom>
        </p:spPr>
      </p:pic>
      <p:sp>
        <p:nvSpPr>
          <p:cNvPr id="40" name="TextBox 33">
            <a:extLst>
              <a:ext uri="{FF2B5EF4-FFF2-40B4-BE49-F238E27FC236}">
                <a16:creationId xmlns:a16="http://schemas.microsoft.com/office/drawing/2014/main" id="{E1F6608A-BCF6-5E11-6091-B9628B154654}"/>
              </a:ext>
            </a:extLst>
          </p:cNvPr>
          <p:cNvSpPr txBox="1"/>
          <p:nvPr/>
        </p:nvSpPr>
        <p:spPr>
          <a:xfrm>
            <a:off x="5133306" y="8811456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WCJ165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0473656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FC304-3686-7810-EA68-4ED318678D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D4CF9D-85C3-B7BD-5621-C0B05C9A5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19</a:t>
            </a:fld>
            <a:endParaRPr lang="en-GB" dirty="0"/>
          </a:p>
        </p:txBody>
      </p:sp>
      <p:sp>
        <p:nvSpPr>
          <p:cNvPr id="21" name="TextBox 33">
            <a:extLst>
              <a:ext uri="{FF2B5EF4-FFF2-40B4-BE49-F238E27FC236}">
                <a16:creationId xmlns:a16="http://schemas.microsoft.com/office/drawing/2014/main" id="{21D4F868-72BE-3E03-4DCD-BF76E0D4233C}"/>
              </a:ext>
            </a:extLst>
          </p:cNvPr>
          <p:cNvSpPr txBox="1"/>
          <p:nvPr/>
        </p:nvSpPr>
        <p:spPr>
          <a:xfrm>
            <a:off x="882897" y="5922688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WCJ168</a:t>
            </a:r>
            <a:endParaRPr lang="en-GB" sz="1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2F7DA92-E50F-AB96-9FC6-079537BBCF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02" y="344062"/>
            <a:ext cx="1678234" cy="2517352"/>
          </a:xfrm>
          <a:prstGeom prst="rect">
            <a:avLst/>
          </a:prstGeom>
        </p:spPr>
      </p:pic>
      <p:sp>
        <p:nvSpPr>
          <p:cNvPr id="11" name="TextBox 33">
            <a:extLst>
              <a:ext uri="{FF2B5EF4-FFF2-40B4-BE49-F238E27FC236}">
                <a16:creationId xmlns:a16="http://schemas.microsoft.com/office/drawing/2014/main" id="{C7094F94-3131-73E5-9AE6-55CF227EBCD4}"/>
              </a:ext>
            </a:extLst>
          </p:cNvPr>
          <p:cNvSpPr txBox="1"/>
          <p:nvPr/>
        </p:nvSpPr>
        <p:spPr>
          <a:xfrm>
            <a:off x="882897" y="2900710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WCJ166</a:t>
            </a:r>
            <a:endParaRPr lang="en-GB" sz="14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FAC5C0A-0600-CAEA-9F66-BB025323AF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880" y="344061"/>
            <a:ext cx="1678235" cy="2517353"/>
          </a:xfrm>
          <a:prstGeom prst="rect">
            <a:avLst/>
          </a:prstGeom>
        </p:spPr>
      </p:pic>
      <p:sp>
        <p:nvSpPr>
          <p:cNvPr id="23" name="TextBox 33">
            <a:extLst>
              <a:ext uri="{FF2B5EF4-FFF2-40B4-BE49-F238E27FC236}">
                <a16:creationId xmlns:a16="http://schemas.microsoft.com/office/drawing/2014/main" id="{D92A5A1D-F0D8-4A25-0A34-D6BD247E9B57}"/>
              </a:ext>
            </a:extLst>
          </p:cNvPr>
          <p:cNvSpPr txBox="1"/>
          <p:nvPr/>
        </p:nvSpPr>
        <p:spPr>
          <a:xfrm>
            <a:off x="3022475" y="2861414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WCJ167</a:t>
            </a:r>
            <a:endParaRPr lang="en-GB" sz="140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9F79648-50CB-8072-D3B1-26C7138DA5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00" y="3405335"/>
            <a:ext cx="1678235" cy="251735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0E1622B-7B51-B781-6627-391B27FC53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1132" y="4197180"/>
            <a:ext cx="2589880" cy="1725508"/>
          </a:xfrm>
          <a:prstGeom prst="rect">
            <a:avLst/>
          </a:prstGeom>
        </p:spPr>
      </p:pic>
      <p:sp>
        <p:nvSpPr>
          <p:cNvPr id="30" name="TextBox 33">
            <a:extLst>
              <a:ext uri="{FF2B5EF4-FFF2-40B4-BE49-F238E27FC236}">
                <a16:creationId xmlns:a16="http://schemas.microsoft.com/office/drawing/2014/main" id="{C2550AC6-167A-8391-A2D9-CDE8F81CF9C0}"/>
              </a:ext>
            </a:extLst>
          </p:cNvPr>
          <p:cNvSpPr txBox="1"/>
          <p:nvPr/>
        </p:nvSpPr>
        <p:spPr>
          <a:xfrm>
            <a:off x="3428996" y="5922688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WCJ169</a:t>
            </a:r>
            <a:endParaRPr lang="en-GB" sz="1400" dirty="0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3E92426-AA71-ADCB-BE28-1C2B0BA5EF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00" y="6466609"/>
            <a:ext cx="2292439" cy="1910366"/>
          </a:xfrm>
          <a:prstGeom prst="rect">
            <a:avLst/>
          </a:prstGeom>
        </p:spPr>
      </p:pic>
      <p:sp>
        <p:nvSpPr>
          <p:cNvPr id="35" name="TextBox 33">
            <a:extLst>
              <a:ext uri="{FF2B5EF4-FFF2-40B4-BE49-F238E27FC236}">
                <a16:creationId xmlns:a16="http://schemas.microsoft.com/office/drawing/2014/main" id="{C37777F9-3891-69E6-59E0-6271FCD7B9EE}"/>
              </a:ext>
            </a:extLst>
          </p:cNvPr>
          <p:cNvSpPr txBox="1"/>
          <p:nvPr/>
        </p:nvSpPr>
        <p:spPr>
          <a:xfrm>
            <a:off x="1189997" y="8376975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WCJ170</a:t>
            </a:r>
            <a:endParaRPr lang="en-GB" sz="1400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817DF9BE-FC45-AC6B-AF68-232B7E77A91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996" y="6466609"/>
            <a:ext cx="2742739" cy="911961"/>
          </a:xfrm>
          <a:prstGeom prst="rect">
            <a:avLst/>
          </a:prstGeom>
        </p:spPr>
      </p:pic>
      <p:sp>
        <p:nvSpPr>
          <p:cNvPr id="39" name="TextBox 33">
            <a:extLst>
              <a:ext uri="{FF2B5EF4-FFF2-40B4-BE49-F238E27FC236}">
                <a16:creationId xmlns:a16="http://schemas.microsoft.com/office/drawing/2014/main" id="{CAE1652F-7298-2985-5563-EDF84DFF804B}"/>
              </a:ext>
            </a:extLst>
          </p:cNvPr>
          <p:cNvSpPr txBox="1"/>
          <p:nvPr/>
        </p:nvSpPr>
        <p:spPr>
          <a:xfrm>
            <a:off x="4393843" y="7378570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WCJ171</a:t>
            </a:r>
            <a:endParaRPr lang="en-GB" sz="1400" dirty="0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169476A2-4C30-7D60-2BB0-C92866AB0F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996" y="7823617"/>
            <a:ext cx="2742740" cy="911961"/>
          </a:xfrm>
          <a:prstGeom prst="rect">
            <a:avLst/>
          </a:prstGeom>
        </p:spPr>
      </p:pic>
      <p:sp>
        <p:nvSpPr>
          <p:cNvPr id="43" name="TextBox 33">
            <a:extLst>
              <a:ext uri="{FF2B5EF4-FFF2-40B4-BE49-F238E27FC236}">
                <a16:creationId xmlns:a16="http://schemas.microsoft.com/office/drawing/2014/main" id="{B2FD9471-61EF-76B2-707F-1E4EFD9721B0}"/>
              </a:ext>
            </a:extLst>
          </p:cNvPr>
          <p:cNvSpPr txBox="1"/>
          <p:nvPr/>
        </p:nvSpPr>
        <p:spPr>
          <a:xfrm>
            <a:off x="4393843" y="8735578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WCJ172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036637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9183A-4F5B-43F3-AE8B-2560E3451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Warning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AEFF38-BB67-4825-B313-A28BA178B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6553FD-84AF-4F1B-B54B-0EDD67E4A29F}"/>
              </a:ext>
            </a:extLst>
          </p:cNvPr>
          <p:cNvSpPr txBox="1"/>
          <p:nvPr/>
        </p:nvSpPr>
        <p:spPr>
          <a:xfrm>
            <a:off x="451040" y="4750252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WCJ001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9E20914-0F88-4815-942C-BFE122E520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26" y="3323483"/>
            <a:ext cx="1428615" cy="1426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EE93E4-F082-4515-BCB1-EE7F64CCD5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654" y="3323482"/>
            <a:ext cx="1428615" cy="14286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CAC3851-CA71-4685-8C8B-92856CEC7DD9}"/>
              </a:ext>
            </a:extLst>
          </p:cNvPr>
          <p:cNvSpPr txBox="1"/>
          <p:nvPr/>
        </p:nvSpPr>
        <p:spPr>
          <a:xfrm>
            <a:off x="2096070" y="4750252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WCJ002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6A0F5C9-4662-4A31-8A06-D33F634633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682" y="3323482"/>
            <a:ext cx="1428615" cy="14304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0113A94-EA49-44E7-90CE-B76D5D7A7ED4}"/>
              </a:ext>
            </a:extLst>
          </p:cNvPr>
          <p:cNvSpPr txBox="1"/>
          <p:nvPr/>
        </p:nvSpPr>
        <p:spPr>
          <a:xfrm>
            <a:off x="3741096" y="4750252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WCJ003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AF78F5C-439D-41C5-85A2-2039DDA7B85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708" y="3319789"/>
            <a:ext cx="1424927" cy="14267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961833B-9541-4E5F-9360-C275EFB514FD}"/>
              </a:ext>
            </a:extLst>
          </p:cNvPr>
          <p:cNvSpPr txBox="1"/>
          <p:nvPr/>
        </p:nvSpPr>
        <p:spPr>
          <a:xfrm>
            <a:off x="5386122" y="4746559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WCJ004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D1FB513-DC10-40D6-9192-0AAE228ED3D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26" y="5462713"/>
            <a:ext cx="1428615" cy="14286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2326CCDB-5864-4CB5-B848-978FA60D6878}"/>
              </a:ext>
            </a:extLst>
          </p:cNvPr>
          <p:cNvSpPr txBox="1"/>
          <p:nvPr/>
        </p:nvSpPr>
        <p:spPr>
          <a:xfrm>
            <a:off x="451040" y="6894806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WCJ005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98F2C373-132D-4357-BD5B-B36A8C3C3B7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654" y="5462713"/>
            <a:ext cx="1428615" cy="14286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426B12C7-125C-495D-9CB0-1CE166956E38}"/>
              </a:ext>
            </a:extLst>
          </p:cNvPr>
          <p:cNvSpPr txBox="1"/>
          <p:nvPr/>
        </p:nvSpPr>
        <p:spPr>
          <a:xfrm>
            <a:off x="2096070" y="6891328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WCJ006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6F885F56-8064-446D-8B19-1643A80DCB4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758" y="5462713"/>
            <a:ext cx="1428539" cy="14303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D5E1D958-F131-4E2F-AF93-E24C18AF0AF6}"/>
              </a:ext>
            </a:extLst>
          </p:cNvPr>
          <p:cNvSpPr txBox="1"/>
          <p:nvPr/>
        </p:nvSpPr>
        <p:spPr>
          <a:xfrm>
            <a:off x="3741095" y="6891328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WCJ007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520DA0BA-5E29-4144-80E3-58B89BA721C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020" y="5462713"/>
            <a:ext cx="1428615" cy="14267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8BF6CC49-511E-4BBB-B3B1-BABCF4A6D568}"/>
              </a:ext>
            </a:extLst>
          </p:cNvPr>
          <p:cNvSpPr txBox="1"/>
          <p:nvPr/>
        </p:nvSpPr>
        <p:spPr>
          <a:xfrm>
            <a:off x="5386120" y="6889483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WCJ008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1CCB371B-A329-4E09-ABAA-92FB52DAE8E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24" y="7603789"/>
            <a:ext cx="1428615" cy="14304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F3D532EB-C412-4501-8FB8-37F5647E1F7C}"/>
              </a:ext>
            </a:extLst>
          </p:cNvPr>
          <p:cNvSpPr txBox="1"/>
          <p:nvPr/>
        </p:nvSpPr>
        <p:spPr>
          <a:xfrm>
            <a:off x="456208" y="9034250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WCJ009</a:t>
            </a:r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id="{11498344-F3BC-461D-938F-764C16FE64A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092" y="7601945"/>
            <a:ext cx="1426770" cy="14286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A6A723A5-FCA4-4536-800A-E6B5A6DDC383}"/>
              </a:ext>
            </a:extLst>
          </p:cNvPr>
          <p:cNvSpPr txBox="1"/>
          <p:nvPr/>
        </p:nvSpPr>
        <p:spPr>
          <a:xfrm>
            <a:off x="2117584" y="9034250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WCJ010</a:t>
            </a:r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2EDD0DB7-A31B-4C11-949A-BAC2B384B51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682" y="7601869"/>
            <a:ext cx="1426773" cy="14286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F9517301-42D8-4792-BAD3-A5A9BABB5D46}"/>
              </a:ext>
            </a:extLst>
          </p:cNvPr>
          <p:cNvSpPr txBox="1"/>
          <p:nvPr/>
        </p:nvSpPr>
        <p:spPr>
          <a:xfrm>
            <a:off x="3740175" y="9034250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WCJ011</a:t>
            </a:r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id="{6495819A-6264-4CE1-B21C-45F52761101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019" y="7601869"/>
            <a:ext cx="1428616" cy="1430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29BDF68E-06FB-48B0-9A8B-547DA5E0F266}"/>
              </a:ext>
            </a:extLst>
          </p:cNvPr>
          <p:cNvSpPr txBox="1"/>
          <p:nvPr/>
        </p:nvSpPr>
        <p:spPr>
          <a:xfrm>
            <a:off x="5406007" y="9037158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WCJ012</a:t>
            </a:r>
          </a:p>
        </p:txBody>
      </p:sp>
    </p:spTree>
    <p:extLst>
      <p:ext uri="{BB962C8B-B14F-4D97-AF65-F5344CB8AC3E}">
        <p14:creationId xmlns:p14="http://schemas.microsoft.com/office/powerpoint/2010/main" val="31030888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2B73F6-0CC0-9314-D281-07C9B1F1F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20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1D6A6DA-4E07-4669-E9E6-F54506C6CC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4640672"/>
            <a:ext cx="1254103" cy="12541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77BE8ED-0E5D-1162-29A9-18A1153666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4640671"/>
            <a:ext cx="1254103" cy="12541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D7620B-497B-3922-3D20-B82E4EB827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4640146"/>
            <a:ext cx="1254103" cy="12541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3EECAA-2E55-87F6-C453-DCB2D9BDC7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4639291"/>
            <a:ext cx="1254103" cy="125410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A0C8AA2-141C-2B1C-2474-1E5CFA053ADA}"/>
              </a:ext>
            </a:extLst>
          </p:cNvPr>
          <p:cNvSpPr txBox="1"/>
          <p:nvPr/>
        </p:nvSpPr>
        <p:spPr>
          <a:xfrm>
            <a:off x="943247" y="5944043"/>
            <a:ext cx="920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WCJ179</a:t>
            </a:r>
            <a:endParaRPr lang="en-GB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0ED1B9-6AA8-7440-469D-7AC9EF1A5556}"/>
              </a:ext>
            </a:extLst>
          </p:cNvPr>
          <p:cNvSpPr txBox="1"/>
          <p:nvPr/>
        </p:nvSpPr>
        <p:spPr>
          <a:xfrm>
            <a:off x="2423599" y="5944043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WCJ180</a:t>
            </a:r>
            <a:endParaRPr lang="en-GB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A22453-83FB-A3E9-C5D9-4AE0155C3CB7}"/>
              </a:ext>
            </a:extLst>
          </p:cNvPr>
          <p:cNvSpPr txBox="1"/>
          <p:nvPr/>
        </p:nvSpPr>
        <p:spPr>
          <a:xfrm>
            <a:off x="3924594" y="5932275"/>
            <a:ext cx="964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WCJ181</a:t>
            </a:r>
            <a:endParaRPr lang="en-GB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CCD717-9136-49CE-B7C8-CCAAE534F6BC}"/>
              </a:ext>
            </a:extLst>
          </p:cNvPr>
          <p:cNvSpPr txBox="1"/>
          <p:nvPr/>
        </p:nvSpPr>
        <p:spPr>
          <a:xfrm>
            <a:off x="5404944" y="5932275"/>
            <a:ext cx="94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WCJ182</a:t>
            </a:r>
            <a:endParaRPr lang="en-GB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2273A55-ECC3-A603-F9E5-D2DCCE5395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6496132"/>
            <a:ext cx="1254103" cy="12541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F0C8C23-B29B-1172-A9E3-C54F0BB1DE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6496131"/>
            <a:ext cx="1254103" cy="12541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0A9E4B9-72CC-4F7B-54B1-83165F1FC2B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6495606"/>
            <a:ext cx="1254103" cy="12541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DECC98E-A183-CBB8-6A23-80D467CE5DB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6494751"/>
            <a:ext cx="1254103" cy="125410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0935904-F243-6898-C0DB-CB737C23A197}"/>
              </a:ext>
            </a:extLst>
          </p:cNvPr>
          <p:cNvSpPr txBox="1"/>
          <p:nvPr/>
        </p:nvSpPr>
        <p:spPr>
          <a:xfrm>
            <a:off x="943248" y="7799503"/>
            <a:ext cx="9208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WCJ183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1B7D3C4-8659-1CE2-9600-7C935A6620A7}"/>
              </a:ext>
            </a:extLst>
          </p:cNvPr>
          <p:cNvSpPr txBox="1"/>
          <p:nvPr/>
        </p:nvSpPr>
        <p:spPr>
          <a:xfrm>
            <a:off x="2423599" y="7799503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WCJ184</a:t>
            </a:r>
            <a:endParaRPr lang="en-GB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20DB6F-1446-C62F-BDDD-D40430A5A339}"/>
              </a:ext>
            </a:extLst>
          </p:cNvPr>
          <p:cNvSpPr txBox="1"/>
          <p:nvPr/>
        </p:nvSpPr>
        <p:spPr>
          <a:xfrm>
            <a:off x="3924594" y="7787735"/>
            <a:ext cx="920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WCJ185</a:t>
            </a:r>
            <a:endParaRPr lang="en-GB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209547-F252-CB52-E969-1F55F106614F}"/>
              </a:ext>
            </a:extLst>
          </p:cNvPr>
          <p:cNvSpPr txBox="1"/>
          <p:nvPr/>
        </p:nvSpPr>
        <p:spPr>
          <a:xfrm>
            <a:off x="5404944" y="7787735"/>
            <a:ext cx="94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WCJ186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5FE38E6-63C6-5C1C-6FC1-55D1F67A9B6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4648" y="8222072"/>
            <a:ext cx="1254103" cy="125410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8BA0D2A-E192-4B04-2D8E-44CAF638DEB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4998" y="8222071"/>
            <a:ext cx="1254103" cy="125410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24275D1-80C4-2ED3-D3AC-9C3B3723B59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5348" y="8221546"/>
            <a:ext cx="1254103" cy="125410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4F443D2-7645-6496-7DBF-249A9AA3604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6345" y="8220691"/>
            <a:ext cx="1254103" cy="125410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7E03286-6622-9ABD-7711-6067EB71D7CF}"/>
              </a:ext>
            </a:extLst>
          </p:cNvPr>
          <p:cNvSpPr txBox="1"/>
          <p:nvPr/>
        </p:nvSpPr>
        <p:spPr>
          <a:xfrm>
            <a:off x="984068" y="9525443"/>
            <a:ext cx="943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WCJ187</a:t>
            </a:r>
            <a:endParaRPr lang="en-GB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F01EE22-E8D0-E9CF-BB95-9B32AD1E9C74}"/>
              </a:ext>
            </a:extLst>
          </p:cNvPr>
          <p:cNvSpPr txBox="1"/>
          <p:nvPr/>
        </p:nvSpPr>
        <p:spPr>
          <a:xfrm>
            <a:off x="2464419" y="9525443"/>
            <a:ext cx="9006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WCJ189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8A5E9A8-8481-AE3A-3EA1-6BCB1E2F5560}"/>
              </a:ext>
            </a:extLst>
          </p:cNvPr>
          <p:cNvSpPr txBox="1"/>
          <p:nvPr/>
        </p:nvSpPr>
        <p:spPr>
          <a:xfrm>
            <a:off x="3965415" y="9513675"/>
            <a:ext cx="8800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WCJ190</a:t>
            </a:r>
            <a:endParaRPr lang="en-GB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FA0C158-33E1-D807-C9E6-0643707DF7BF}"/>
              </a:ext>
            </a:extLst>
          </p:cNvPr>
          <p:cNvSpPr txBox="1"/>
          <p:nvPr/>
        </p:nvSpPr>
        <p:spPr>
          <a:xfrm>
            <a:off x="5445764" y="9513675"/>
            <a:ext cx="9006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WCJ191</a:t>
            </a:r>
            <a:endParaRPr lang="en-GB" sz="140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10C574C2-8ECA-2CDA-77B4-52891E8810E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2960581"/>
            <a:ext cx="1254103" cy="125410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8FBDC3C-8F07-B01D-1FFD-3C095B1EA5F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2960580"/>
            <a:ext cx="1254103" cy="125410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2E0B252-DCD4-32CD-4E30-B2BB0122FC7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2960055"/>
            <a:ext cx="1254103" cy="125410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0F8B591-759C-F594-0D4F-90714250675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2959200"/>
            <a:ext cx="1254103" cy="1254103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4CB484E5-157F-DA37-E57F-CEE69028A9FD}"/>
              </a:ext>
            </a:extLst>
          </p:cNvPr>
          <p:cNvSpPr txBox="1"/>
          <p:nvPr/>
        </p:nvSpPr>
        <p:spPr>
          <a:xfrm>
            <a:off x="943247" y="4263952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WCJ175</a:t>
            </a:r>
            <a:endParaRPr lang="en-GB" sz="14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87AD658-1FCD-8296-577D-9A122CDA706D}"/>
              </a:ext>
            </a:extLst>
          </p:cNvPr>
          <p:cNvSpPr txBox="1"/>
          <p:nvPr/>
        </p:nvSpPr>
        <p:spPr>
          <a:xfrm>
            <a:off x="2423599" y="4263952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WCJ176</a:t>
            </a:r>
            <a:endParaRPr lang="en-GB" sz="14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FA33C6B-C38C-FAA4-2687-6CDA1EDDC582}"/>
              </a:ext>
            </a:extLst>
          </p:cNvPr>
          <p:cNvSpPr txBox="1"/>
          <p:nvPr/>
        </p:nvSpPr>
        <p:spPr>
          <a:xfrm>
            <a:off x="3924595" y="4252184"/>
            <a:ext cx="94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WCJ177</a:t>
            </a:r>
            <a:endParaRPr lang="en-GB" sz="14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A8521F6-A011-2C80-3D31-08A1B7138D9B}"/>
              </a:ext>
            </a:extLst>
          </p:cNvPr>
          <p:cNvSpPr txBox="1"/>
          <p:nvPr/>
        </p:nvSpPr>
        <p:spPr>
          <a:xfrm>
            <a:off x="5404943" y="4252184"/>
            <a:ext cx="9415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WCJ178</a:t>
            </a:r>
            <a:endParaRPr lang="en-GB" sz="1400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E2EEDBC6-4985-BB00-CAFD-C8BC298F39D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9329" y="1093353"/>
            <a:ext cx="1254103" cy="125410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8B8DA29-9D40-117C-F9B4-1999772E971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9679" y="1093352"/>
            <a:ext cx="1254103" cy="125410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BF28B639-6FDE-4CC8-3567-4327D5499A3E}"/>
              </a:ext>
            </a:extLst>
          </p:cNvPr>
          <p:cNvSpPr txBox="1"/>
          <p:nvPr/>
        </p:nvSpPr>
        <p:spPr>
          <a:xfrm>
            <a:off x="1968749" y="2396724"/>
            <a:ext cx="868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WCJ173</a:t>
            </a:r>
            <a:endParaRPr lang="en-GB" sz="14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5A1E621-C452-70DF-A8E6-90C47E0B3BE5}"/>
              </a:ext>
            </a:extLst>
          </p:cNvPr>
          <p:cNvSpPr txBox="1"/>
          <p:nvPr/>
        </p:nvSpPr>
        <p:spPr>
          <a:xfrm>
            <a:off x="3449100" y="2396724"/>
            <a:ext cx="868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WCJ174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763481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ABECE6-FCBF-4A0C-969E-BF6187387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21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7E055F-CFF0-9768-1D33-1C9B65682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4640672"/>
            <a:ext cx="1254103" cy="12541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4A3FB84-A607-ADDD-2B08-3637873C0E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4640671"/>
            <a:ext cx="1254103" cy="12541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6AEF34-886A-4203-510D-A5A7D427BC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4640146"/>
            <a:ext cx="1254103" cy="12541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6B904C-A4B0-290E-44D3-5CCE31ECDC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4639291"/>
            <a:ext cx="1254103" cy="125410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458952-9E0C-9DBB-B5D0-48AAFEA33BE3}"/>
              </a:ext>
            </a:extLst>
          </p:cNvPr>
          <p:cNvSpPr txBox="1"/>
          <p:nvPr/>
        </p:nvSpPr>
        <p:spPr>
          <a:xfrm>
            <a:off x="943248" y="5944043"/>
            <a:ext cx="9208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WCJ198</a:t>
            </a:r>
            <a:endParaRPr lang="en-GB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62FFAB-0E88-29C4-FA79-D1BED5CA9C44}"/>
              </a:ext>
            </a:extLst>
          </p:cNvPr>
          <p:cNvSpPr txBox="1"/>
          <p:nvPr/>
        </p:nvSpPr>
        <p:spPr>
          <a:xfrm>
            <a:off x="2423599" y="5944043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WCJ199</a:t>
            </a:r>
            <a:endParaRPr lang="en-GB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A29180-7C21-7069-B10E-C044C36833F5}"/>
              </a:ext>
            </a:extLst>
          </p:cNvPr>
          <p:cNvSpPr txBox="1"/>
          <p:nvPr/>
        </p:nvSpPr>
        <p:spPr>
          <a:xfrm>
            <a:off x="3924594" y="5932275"/>
            <a:ext cx="920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WCJ200</a:t>
            </a:r>
            <a:endParaRPr lang="en-GB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B22DFD-6F5D-1522-C127-8697145ED715}"/>
              </a:ext>
            </a:extLst>
          </p:cNvPr>
          <p:cNvSpPr txBox="1"/>
          <p:nvPr/>
        </p:nvSpPr>
        <p:spPr>
          <a:xfrm>
            <a:off x="5404944" y="5932275"/>
            <a:ext cx="94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WCJ201</a:t>
            </a:r>
            <a:endParaRPr lang="en-GB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55E05D7-BB9C-3BB9-F08F-897D60AE66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6496132"/>
            <a:ext cx="1254103" cy="12541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D339907-36BF-7ABC-FFD0-78D5D63217A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6496131"/>
            <a:ext cx="1254103" cy="12541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DAA1D96-60FB-8D42-0314-35565347F3E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6495606"/>
            <a:ext cx="1254103" cy="12541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3CE10A-176C-703E-33B9-D6A267B583B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6494751"/>
            <a:ext cx="1254103" cy="125410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B205A3B-D2C5-2909-A4B4-4278964BEE50}"/>
              </a:ext>
            </a:extLst>
          </p:cNvPr>
          <p:cNvSpPr txBox="1"/>
          <p:nvPr/>
        </p:nvSpPr>
        <p:spPr>
          <a:xfrm>
            <a:off x="943248" y="7799503"/>
            <a:ext cx="9208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WCJ202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63602A-FFD3-417C-4CFB-27381D9C0A96}"/>
              </a:ext>
            </a:extLst>
          </p:cNvPr>
          <p:cNvSpPr txBox="1"/>
          <p:nvPr/>
        </p:nvSpPr>
        <p:spPr>
          <a:xfrm>
            <a:off x="2423599" y="7799503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WCJ203</a:t>
            </a:r>
            <a:endParaRPr lang="en-GB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986E50A-8718-F3FD-74C4-8A6E4CC230A4}"/>
              </a:ext>
            </a:extLst>
          </p:cNvPr>
          <p:cNvSpPr txBox="1"/>
          <p:nvPr/>
        </p:nvSpPr>
        <p:spPr>
          <a:xfrm>
            <a:off x="3924595" y="7787735"/>
            <a:ext cx="94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WCJ204</a:t>
            </a:r>
            <a:endParaRPr lang="en-GB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BA48FB4-4289-6947-E14E-D0041C64C309}"/>
              </a:ext>
            </a:extLst>
          </p:cNvPr>
          <p:cNvSpPr txBox="1"/>
          <p:nvPr/>
        </p:nvSpPr>
        <p:spPr>
          <a:xfrm>
            <a:off x="5404944" y="7787735"/>
            <a:ext cx="94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WCJ205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B2C1E13-658F-8887-AEEC-BA3CF95093B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4648" y="8222072"/>
            <a:ext cx="1254103" cy="125410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DBD704D-34E4-B873-A169-1E6EB742E98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4998" y="8222071"/>
            <a:ext cx="1254103" cy="125410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5CD520A-0DB4-1CA1-C0E9-EAA4E9B9370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5348" y="8221546"/>
            <a:ext cx="1254103" cy="125410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F265F67-4379-7B94-3974-ABD953146AE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6345" y="8220691"/>
            <a:ext cx="1254103" cy="125410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FC4E798-7A91-95AA-550E-8A6B16967441}"/>
              </a:ext>
            </a:extLst>
          </p:cNvPr>
          <p:cNvSpPr txBox="1"/>
          <p:nvPr/>
        </p:nvSpPr>
        <p:spPr>
          <a:xfrm>
            <a:off x="984069" y="9525443"/>
            <a:ext cx="8800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WCJ206</a:t>
            </a:r>
            <a:endParaRPr lang="en-GB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1272864-2B44-29F0-EE6C-75FB64679026}"/>
              </a:ext>
            </a:extLst>
          </p:cNvPr>
          <p:cNvSpPr txBox="1"/>
          <p:nvPr/>
        </p:nvSpPr>
        <p:spPr>
          <a:xfrm>
            <a:off x="2464419" y="9525443"/>
            <a:ext cx="9006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WCJ207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A80516E-B168-C601-82E3-C01B6E982FAC}"/>
              </a:ext>
            </a:extLst>
          </p:cNvPr>
          <p:cNvSpPr txBox="1"/>
          <p:nvPr/>
        </p:nvSpPr>
        <p:spPr>
          <a:xfrm>
            <a:off x="3965415" y="9513675"/>
            <a:ext cx="8800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WCJ208</a:t>
            </a:r>
            <a:endParaRPr lang="en-GB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7664DC7-7853-9CEE-A362-F56C14B974B2}"/>
              </a:ext>
            </a:extLst>
          </p:cNvPr>
          <p:cNvSpPr txBox="1"/>
          <p:nvPr/>
        </p:nvSpPr>
        <p:spPr>
          <a:xfrm>
            <a:off x="5445764" y="9513675"/>
            <a:ext cx="9006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WCJ209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830BEEFC-1576-4866-9D85-24A55188C56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2960581"/>
            <a:ext cx="1254103" cy="125410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C34D2E6-4642-B83D-147C-07D3D99FA0F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2960580"/>
            <a:ext cx="1254103" cy="125410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6DDAA66-7373-D988-5D36-3F8B6C4B9F2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2960055"/>
            <a:ext cx="1254103" cy="125410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46EE52C-8238-2657-0331-7B58B91F6D0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2959200"/>
            <a:ext cx="1254103" cy="1254103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3EF91B73-16BF-BC73-CDF9-CE2E32183881}"/>
              </a:ext>
            </a:extLst>
          </p:cNvPr>
          <p:cNvSpPr txBox="1"/>
          <p:nvPr/>
        </p:nvSpPr>
        <p:spPr>
          <a:xfrm>
            <a:off x="943247" y="4263952"/>
            <a:ext cx="920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WCJ194</a:t>
            </a:r>
            <a:endParaRPr lang="en-GB" sz="14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A4CFEC7-3274-6D0D-3688-8F8B56B59E89}"/>
              </a:ext>
            </a:extLst>
          </p:cNvPr>
          <p:cNvSpPr txBox="1"/>
          <p:nvPr/>
        </p:nvSpPr>
        <p:spPr>
          <a:xfrm>
            <a:off x="2423599" y="4263952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WCJ195</a:t>
            </a:r>
            <a:endParaRPr lang="en-GB" sz="14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148591F-AFE1-0A02-6177-6566A6B887D9}"/>
              </a:ext>
            </a:extLst>
          </p:cNvPr>
          <p:cNvSpPr txBox="1"/>
          <p:nvPr/>
        </p:nvSpPr>
        <p:spPr>
          <a:xfrm>
            <a:off x="3924594" y="4252184"/>
            <a:ext cx="920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WCJ196</a:t>
            </a:r>
            <a:endParaRPr lang="en-GB" sz="14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D621657-3467-5119-6B57-CFB199004768}"/>
              </a:ext>
            </a:extLst>
          </p:cNvPr>
          <p:cNvSpPr txBox="1"/>
          <p:nvPr/>
        </p:nvSpPr>
        <p:spPr>
          <a:xfrm>
            <a:off x="5404943" y="4252184"/>
            <a:ext cx="9415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WCJ197</a:t>
            </a:r>
            <a:endParaRPr lang="en-GB" sz="1400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66C86A37-04E6-AF43-16AE-4AB114B516F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9329" y="1093353"/>
            <a:ext cx="1254103" cy="125410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1A07DE6E-B6B2-E78B-8FFF-67E629C9256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9679" y="1093352"/>
            <a:ext cx="1254103" cy="125410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D93CAE70-BD59-6366-A39D-876E5C30B62E}"/>
              </a:ext>
            </a:extLst>
          </p:cNvPr>
          <p:cNvSpPr txBox="1"/>
          <p:nvPr/>
        </p:nvSpPr>
        <p:spPr>
          <a:xfrm>
            <a:off x="1968750" y="2396724"/>
            <a:ext cx="8682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WCJ192</a:t>
            </a:r>
            <a:endParaRPr lang="en-GB" sz="14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F5B0B5E-0F89-5421-68C7-A2C58E90E95B}"/>
              </a:ext>
            </a:extLst>
          </p:cNvPr>
          <p:cNvSpPr txBox="1"/>
          <p:nvPr/>
        </p:nvSpPr>
        <p:spPr>
          <a:xfrm>
            <a:off x="3449100" y="2396724"/>
            <a:ext cx="868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WCJ193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3982484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E84D837-F126-7F87-B005-6CCFC4EAB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22</a:t>
            </a:fld>
            <a:endParaRPr lang="en-GB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D02A3BDF-B555-5734-BC25-22E997991B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2960581"/>
            <a:ext cx="1254103" cy="125410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93A5DE9-76A9-FD42-FD4E-A73B8F9ECA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2960580"/>
            <a:ext cx="1254103" cy="125410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D341151-5746-F7A8-A877-A8C3DE48BA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2960055"/>
            <a:ext cx="1254103" cy="125410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3CB0611-8F5E-418D-EF76-3E26DA39E7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2959200"/>
            <a:ext cx="1254103" cy="1254103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5D7FBF07-612C-072D-0E68-D2E90109A08D}"/>
              </a:ext>
            </a:extLst>
          </p:cNvPr>
          <p:cNvSpPr txBox="1"/>
          <p:nvPr/>
        </p:nvSpPr>
        <p:spPr>
          <a:xfrm>
            <a:off x="943247" y="4263952"/>
            <a:ext cx="920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WCJ212</a:t>
            </a:r>
            <a:endParaRPr lang="en-GB" sz="14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6D0A045-6D6F-7820-1DD3-AF6A0481EDC7}"/>
              </a:ext>
            </a:extLst>
          </p:cNvPr>
          <p:cNvSpPr txBox="1"/>
          <p:nvPr/>
        </p:nvSpPr>
        <p:spPr>
          <a:xfrm>
            <a:off x="2423599" y="4263952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WCJ213</a:t>
            </a:r>
            <a:endParaRPr lang="en-GB" sz="14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ADC9E9E-E453-C45C-9D7E-D832347A42CF}"/>
              </a:ext>
            </a:extLst>
          </p:cNvPr>
          <p:cNvSpPr txBox="1"/>
          <p:nvPr/>
        </p:nvSpPr>
        <p:spPr>
          <a:xfrm>
            <a:off x="3924594" y="4252184"/>
            <a:ext cx="1005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WCJ214</a:t>
            </a:r>
            <a:endParaRPr lang="en-GB" sz="14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D1F304A-3428-76D5-5BB3-8A29F9555B09}"/>
              </a:ext>
            </a:extLst>
          </p:cNvPr>
          <p:cNvSpPr txBox="1"/>
          <p:nvPr/>
        </p:nvSpPr>
        <p:spPr>
          <a:xfrm>
            <a:off x="5404943" y="4252184"/>
            <a:ext cx="9415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WCJ215</a:t>
            </a:r>
            <a:endParaRPr lang="en-GB" sz="1400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B9ECB90-D75A-85BE-C4A4-C3417807C0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9329" y="1093353"/>
            <a:ext cx="1254103" cy="125410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B2257001-4FC4-2080-02EE-386383FEE3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9679" y="1093352"/>
            <a:ext cx="1254103" cy="125410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D1499521-9F36-373E-898E-D5C7B291BE35}"/>
              </a:ext>
            </a:extLst>
          </p:cNvPr>
          <p:cNvSpPr txBox="1"/>
          <p:nvPr/>
        </p:nvSpPr>
        <p:spPr>
          <a:xfrm>
            <a:off x="1968750" y="2396724"/>
            <a:ext cx="8682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WCJ210</a:t>
            </a:r>
            <a:endParaRPr lang="en-GB" sz="14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9543C98-6AE0-6A47-F459-B22C9B2D3C85}"/>
              </a:ext>
            </a:extLst>
          </p:cNvPr>
          <p:cNvSpPr txBox="1"/>
          <p:nvPr/>
        </p:nvSpPr>
        <p:spPr>
          <a:xfrm>
            <a:off x="3449100" y="2396724"/>
            <a:ext cx="868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WCJ211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627447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7FBDA2C-0AD8-40BE-84C3-07F4E9C48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3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6C71A0-DA4E-494B-B175-AB3650C6BBCA}"/>
              </a:ext>
            </a:extLst>
          </p:cNvPr>
          <p:cNvSpPr txBox="1"/>
          <p:nvPr/>
        </p:nvSpPr>
        <p:spPr>
          <a:xfrm>
            <a:off x="738896" y="2675756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WCJ013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F666C43-517E-461D-B9F6-1A3295EAB4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08" y="1228529"/>
            <a:ext cx="1438162" cy="14400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470EB57-BBF1-4CA3-8BCC-18E962D4D2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403" y="1228529"/>
            <a:ext cx="1449099" cy="14472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3F3B3A8-9880-43B6-BCB5-C49B4192CD09}"/>
              </a:ext>
            </a:extLst>
          </p:cNvPr>
          <p:cNvSpPr txBox="1"/>
          <p:nvPr/>
        </p:nvSpPr>
        <p:spPr>
          <a:xfrm>
            <a:off x="2350195" y="2668551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WCJ014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613D9F5-BF6D-4B06-AC3A-BACBAD3071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704" y="1221324"/>
            <a:ext cx="1450976" cy="14472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3E5EC71-A0BC-4DAF-AAAD-3C083E726933}"/>
              </a:ext>
            </a:extLst>
          </p:cNvPr>
          <p:cNvSpPr txBox="1"/>
          <p:nvPr/>
        </p:nvSpPr>
        <p:spPr>
          <a:xfrm>
            <a:off x="3961494" y="2675756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WCJ015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80E5B01-D911-4181-BC5D-E840811DE55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08" y="3339537"/>
            <a:ext cx="3058794" cy="7762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232B560-6C58-49BD-A1B9-B9977F98DD92}"/>
              </a:ext>
            </a:extLst>
          </p:cNvPr>
          <p:cNvSpPr txBox="1"/>
          <p:nvPr/>
        </p:nvSpPr>
        <p:spPr>
          <a:xfrm>
            <a:off x="1629510" y="4112026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WCJ016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607B6BC-ECBD-4D68-B5B6-FDC79C571AB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08" y="4718902"/>
            <a:ext cx="3058794" cy="7726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6D85B9CA-4C4B-43B6-B617-FFBD9B9D3502}"/>
              </a:ext>
            </a:extLst>
          </p:cNvPr>
          <p:cNvSpPr txBox="1"/>
          <p:nvPr/>
        </p:nvSpPr>
        <p:spPr>
          <a:xfrm>
            <a:off x="1549212" y="5491528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WCJ017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235EE461-D7B6-4B6C-9FDB-D8D4775122D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599" y="3339537"/>
            <a:ext cx="1433740" cy="21519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9383742D-1BF8-4FC8-8FB3-F093E27F470B}"/>
              </a:ext>
            </a:extLst>
          </p:cNvPr>
          <p:cNvSpPr txBox="1"/>
          <p:nvPr/>
        </p:nvSpPr>
        <p:spPr>
          <a:xfrm>
            <a:off x="4025576" y="5490413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WCJ018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4CE2E551-FCE1-4C67-B3CD-5660DB243A8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65" y="6094652"/>
            <a:ext cx="1434836" cy="21508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BB7411B9-0D2D-459E-ACC6-D505923778A3}"/>
              </a:ext>
            </a:extLst>
          </p:cNvPr>
          <p:cNvSpPr txBox="1"/>
          <p:nvPr/>
        </p:nvSpPr>
        <p:spPr>
          <a:xfrm>
            <a:off x="570453" y="8245528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WCJ019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BD4A7464-79CC-4235-A5BB-4E32EB142A0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528" y="6094652"/>
            <a:ext cx="1434836" cy="21536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8F694F67-F9B5-428B-8795-7D24A41A22D1}"/>
              </a:ext>
            </a:extLst>
          </p:cNvPr>
          <p:cNvSpPr txBox="1"/>
          <p:nvPr/>
        </p:nvSpPr>
        <p:spPr>
          <a:xfrm>
            <a:off x="2138053" y="8253796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WCJ020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7533A895-534B-4899-A304-24FEA7B8EC5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790" y="6094383"/>
            <a:ext cx="1433740" cy="21533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D312A914-E90B-481F-8020-19E6B62665B0}"/>
              </a:ext>
            </a:extLst>
          </p:cNvPr>
          <p:cNvSpPr txBox="1"/>
          <p:nvPr/>
        </p:nvSpPr>
        <p:spPr>
          <a:xfrm>
            <a:off x="3705653" y="8257560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WCJ021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C70B7D28-0274-430E-AE42-3DD0C59D850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653" y="6094383"/>
            <a:ext cx="1433740" cy="21533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E6F203EB-409B-45B2-B7FC-665B0BAD75E7}"/>
              </a:ext>
            </a:extLst>
          </p:cNvPr>
          <p:cNvSpPr txBox="1"/>
          <p:nvPr/>
        </p:nvSpPr>
        <p:spPr>
          <a:xfrm>
            <a:off x="5273253" y="8253796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WCJ022</a:t>
            </a:r>
          </a:p>
        </p:txBody>
      </p:sp>
    </p:spTree>
    <p:extLst>
      <p:ext uri="{BB962C8B-B14F-4D97-AF65-F5344CB8AC3E}">
        <p14:creationId xmlns:p14="http://schemas.microsoft.com/office/powerpoint/2010/main" val="512932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1E580A-E8F9-441C-97EA-7529C8547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4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2CE72F-D92D-44EC-9009-26B71FEB7C88}"/>
              </a:ext>
            </a:extLst>
          </p:cNvPr>
          <p:cNvSpPr txBox="1"/>
          <p:nvPr/>
        </p:nvSpPr>
        <p:spPr>
          <a:xfrm>
            <a:off x="501120" y="3026048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WCJ023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5E47EDA-958C-4893-BD77-AFB49FB184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64" y="872681"/>
            <a:ext cx="1436498" cy="21533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BD09FC7-9CB7-47B9-B6BC-9FF5BCB2EE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782" y="872681"/>
            <a:ext cx="1436497" cy="21533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F01A0F5-0FEB-4C92-AB62-F33455C754A3}"/>
              </a:ext>
            </a:extLst>
          </p:cNvPr>
          <p:cNvSpPr txBox="1"/>
          <p:nvPr/>
        </p:nvSpPr>
        <p:spPr>
          <a:xfrm>
            <a:off x="2115137" y="3032575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WCJ024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9E31471-AD95-4179-9925-3D2072DE7E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799" y="872681"/>
            <a:ext cx="1438085" cy="21598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30C5CE6-A2FE-485F-BDF0-D81AF8EBEBEE}"/>
              </a:ext>
            </a:extLst>
          </p:cNvPr>
          <p:cNvSpPr txBox="1"/>
          <p:nvPr/>
        </p:nvSpPr>
        <p:spPr>
          <a:xfrm>
            <a:off x="3729154" y="3026048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WCJ025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9BE142F-C1FD-49F5-8DC1-C1BDC93CA5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11" y="3741824"/>
            <a:ext cx="1436498" cy="21588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9A4C677-2D3F-40B0-90A8-87F6DBC2359F}"/>
              </a:ext>
            </a:extLst>
          </p:cNvPr>
          <p:cNvSpPr txBox="1"/>
          <p:nvPr/>
        </p:nvSpPr>
        <p:spPr>
          <a:xfrm>
            <a:off x="497867" y="5890499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WCJ026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FE909A1-E5F0-4E50-B0AF-4736E02445B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782" y="3741824"/>
            <a:ext cx="1445741" cy="21588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455C07-AC8A-467E-80DC-743B3635903C}"/>
              </a:ext>
            </a:extLst>
          </p:cNvPr>
          <p:cNvSpPr txBox="1"/>
          <p:nvPr/>
        </p:nvSpPr>
        <p:spPr>
          <a:xfrm>
            <a:off x="2115136" y="5900723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WCJ027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D6823D5D-FF28-4DB0-9A10-E3AD1F0F70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799" y="3741824"/>
            <a:ext cx="1430616" cy="21486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BE118411-55B6-41C6-BBEF-054EE6103EDB}"/>
              </a:ext>
            </a:extLst>
          </p:cNvPr>
          <p:cNvSpPr txBox="1"/>
          <p:nvPr/>
        </p:nvSpPr>
        <p:spPr>
          <a:xfrm>
            <a:off x="3726214" y="5900723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WCJ028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8D1148F5-AA9D-4795-AB21-BD69A345E26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91" y="3741824"/>
            <a:ext cx="1437981" cy="21486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67903A11-4AB4-40B3-BD69-326F2AE5C8C7}"/>
              </a:ext>
            </a:extLst>
          </p:cNvPr>
          <p:cNvSpPr txBox="1"/>
          <p:nvPr/>
        </p:nvSpPr>
        <p:spPr>
          <a:xfrm>
            <a:off x="5324793" y="5890499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WCJ029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79671DA7-D5B8-4101-B664-8C3C72759BF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11" y="6485309"/>
            <a:ext cx="1436498" cy="21506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52499C0A-72AB-4DAF-9E93-D95B9C112EF0}"/>
              </a:ext>
            </a:extLst>
          </p:cNvPr>
          <p:cNvSpPr txBox="1"/>
          <p:nvPr/>
        </p:nvSpPr>
        <p:spPr>
          <a:xfrm>
            <a:off x="497866" y="8635920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WCJ030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A7C678D6-51D0-4DC5-BCE8-B4949A626CD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782" y="6485309"/>
            <a:ext cx="1436496" cy="21547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CDD44359-625E-48E0-9C03-A3A152C9EA97}"/>
              </a:ext>
            </a:extLst>
          </p:cNvPr>
          <p:cNvSpPr txBox="1"/>
          <p:nvPr/>
        </p:nvSpPr>
        <p:spPr>
          <a:xfrm>
            <a:off x="2115136" y="8635920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WCJ031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9C680A8F-7C7C-49ED-8BC2-F4E4AFB03D6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799" y="6477021"/>
            <a:ext cx="1443885" cy="21588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4088EFE9-E514-49FE-AAE2-0AFFC8CE146A}"/>
              </a:ext>
            </a:extLst>
          </p:cNvPr>
          <p:cNvSpPr txBox="1"/>
          <p:nvPr/>
        </p:nvSpPr>
        <p:spPr>
          <a:xfrm>
            <a:off x="3726213" y="8634156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WCJ032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F9637E0-41F9-47E8-AF8A-ABC667CB71F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971" y="6477021"/>
            <a:ext cx="1441787" cy="21571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655C2EBF-A991-4B28-8871-CA9B845D0D97}"/>
              </a:ext>
            </a:extLst>
          </p:cNvPr>
          <p:cNvSpPr txBox="1"/>
          <p:nvPr/>
        </p:nvSpPr>
        <p:spPr>
          <a:xfrm>
            <a:off x="5324792" y="8634156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WCJ033</a:t>
            </a:r>
          </a:p>
        </p:txBody>
      </p:sp>
    </p:spTree>
    <p:extLst>
      <p:ext uri="{BB962C8B-B14F-4D97-AF65-F5344CB8AC3E}">
        <p14:creationId xmlns:p14="http://schemas.microsoft.com/office/powerpoint/2010/main" val="4183221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B5EF1A3-F1FE-41C8-8684-388A8919D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5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C4C18A-5503-4404-9E65-39CB83244BCB}"/>
              </a:ext>
            </a:extLst>
          </p:cNvPr>
          <p:cNvSpPr txBox="1"/>
          <p:nvPr/>
        </p:nvSpPr>
        <p:spPr>
          <a:xfrm>
            <a:off x="532221" y="2904215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WCJ034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853FBCA-2F48-4E29-B0C0-598D74366F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46" y="747080"/>
            <a:ext cx="1439936" cy="21571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CAD0A87-4B74-44E6-8B57-1EEF466952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157" y="747080"/>
            <a:ext cx="1443621" cy="21571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0ABB76E-9A64-48F3-8CB8-C5F2E96EE305}"/>
              </a:ext>
            </a:extLst>
          </p:cNvPr>
          <p:cNvSpPr txBox="1"/>
          <p:nvPr/>
        </p:nvSpPr>
        <p:spPr>
          <a:xfrm>
            <a:off x="2196074" y="2904215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WCJ035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0FCD414-75A9-4EFD-AD40-FC266F32F9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851" y="747080"/>
            <a:ext cx="1453335" cy="21814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3DE0E15-67C8-4555-916D-3B75C3D9E5A0}"/>
              </a:ext>
            </a:extLst>
          </p:cNvPr>
          <p:cNvSpPr txBox="1"/>
          <p:nvPr/>
        </p:nvSpPr>
        <p:spPr>
          <a:xfrm>
            <a:off x="3866625" y="2928483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WCJ036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553E3A8-B822-4854-8051-0AF116B855C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27" y="3621663"/>
            <a:ext cx="1439936" cy="21640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E2EBD39-FE3F-4E07-9AC3-DE9D4D332564}"/>
              </a:ext>
            </a:extLst>
          </p:cNvPr>
          <p:cNvSpPr txBox="1"/>
          <p:nvPr/>
        </p:nvSpPr>
        <p:spPr>
          <a:xfrm>
            <a:off x="411902" y="5788577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WCJ037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C82A9A7-3397-48DE-BC8C-4D69FBF1C77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896" y="3621663"/>
            <a:ext cx="1444563" cy="21640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AD300FFC-C612-452F-A628-FA7306EB3D56}"/>
              </a:ext>
            </a:extLst>
          </p:cNvPr>
          <p:cNvSpPr txBox="1"/>
          <p:nvPr/>
        </p:nvSpPr>
        <p:spPr>
          <a:xfrm>
            <a:off x="2075284" y="5788577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WCJ038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92CCE8F7-135F-4AA6-8C88-39843981309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590" y="3621663"/>
            <a:ext cx="1447341" cy="21640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BF3012D9-2C7A-40E9-BEE4-C6E6931012EB}"/>
              </a:ext>
            </a:extLst>
          </p:cNvPr>
          <p:cNvSpPr txBox="1"/>
          <p:nvPr/>
        </p:nvSpPr>
        <p:spPr>
          <a:xfrm>
            <a:off x="3746306" y="5788577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WCJ039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22346B55-8042-4029-88FB-FE4E6328F10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435" y="3621663"/>
            <a:ext cx="1449201" cy="21640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6E4AA1BB-5AF9-41F6-94FE-DE6671C15991}"/>
              </a:ext>
            </a:extLst>
          </p:cNvPr>
          <p:cNvSpPr txBox="1"/>
          <p:nvPr/>
        </p:nvSpPr>
        <p:spPr>
          <a:xfrm>
            <a:off x="5409688" y="5788577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WCJ040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3757EAC2-F12D-4362-BEAA-77D541B5D2D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75" y="6503177"/>
            <a:ext cx="1441788" cy="21640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4027F2F6-60AB-4EE7-BBD8-CB05C96D93DE}"/>
              </a:ext>
            </a:extLst>
          </p:cNvPr>
          <p:cNvSpPr txBox="1"/>
          <p:nvPr/>
        </p:nvSpPr>
        <p:spPr>
          <a:xfrm>
            <a:off x="410976" y="8668099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WCJ041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F616B8E5-35EE-487B-82B5-488BE71D370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896" y="6503177"/>
            <a:ext cx="1449201" cy="21640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3B06F2F9-D855-4979-AED4-CBB7EAA6C5BC}"/>
              </a:ext>
            </a:extLst>
          </p:cNvPr>
          <p:cNvSpPr txBox="1"/>
          <p:nvPr/>
        </p:nvSpPr>
        <p:spPr>
          <a:xfrm>
            <a:off x="2075283" y="8667243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WCJ042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5A217DB2-8AB6-4446-9DB0-280DE54C472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588" y="6503177"/>
            <a:ext cx="1447341" cy="21765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7C6B42DE-E8C6-4CFF-A9AD-9023623B571F}"/>
              </a:ext>
            </a:extLst>
          </p:cNvPr>
          <p:cNvSpPr txBox="1"/>
          <p:nvPr/>
        </p:nvSpPr>
        <p:spPr>
          <a:xfrm>
            <a:off x="3739590" y="8679776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WCJ043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15BED60-02CC-47E8-8994-567B73EB36A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931" y="6503177"/>
            <a:ext cx="1448275" cy="21765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2A69500E-BD2E-499C-9052-273BF289C57D}"/>
              </a:ext>
            </a:extLst>
          </p:cNvPr>
          <p:cNvSpPr txBox="1"/>
          <p:nvPr/>
        </p:nvSpPr>
        <p:spPr>
          <a:xfrm>
            <a:off x="5388557" y="8677273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WCJ044</a:t>
            </a:r>
          </a:p>
        </p:txBody>
      </p:sp>
    </p:spTree>
    <p:extLst>
      <p:ext uri="{BB962C8B-B14F-4D97-AF65-F5344CB8AC3E}">
        <p14:creationId xmlns:p14="http://schemas.microsoft.com/office/powerpoint/2010/main" val="3823844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5BFBD91-5414-4FBE-9007-4BF1D2638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6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5686DB-803A-48AF-8BC3-7A36775F90A2}"/>
              </a:ext>
            </a:extLst>
          </p:cNvPr>
          <p:cNvSpPr txBox="1"/>
          <p:nvPr/>
        </p:nvSpPr>
        <p:spPr>
          <a:xfrm>
            <a:off x="552233" y="3094621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WCJ045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82F5096-9B13-44A3-B473-EB62D4C15A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47" y="920525"/>
            <a:ext cx="1444758" cy="21740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A2F1CD7-8EFB-4F4A-BFAE-0DA2F4C0B7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552" y="920525"/>
            <a:ext cx="1447541" cy="21740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235294A-8F52-4316-884E-77DE4E0747E9}"/>
              </a:ext>
            </a:extLst>
          </p:cNvPr>
          <p:cNvSpPr txBox="1"/>
          <p:nvPr/>
        </p:nvSpPr>
        <p:spPr>
          <a:xfrm>
            <a:off x="2114429" y="3094621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WCJ046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1962D2-990B-4BBD-9818-F349C24388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138" y="920525"/>
            <a:ext cx="1453123" cy="21740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36FF0A6-2ACE-4F89-A02B-9D79F692751E}"/>
              </a:ext>
            </a:extLst>
          </p:cNvPr>
          <p:cNvSpPr txBox="1"/>
          <p:nvPr/>
        </p:nvSpPr>
        <p:spPr>
          <a:xfrm>
            <a:off x="3676625" y="3094621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WCJ047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0B9D470-B7F2-47B4-BCC3-15BE12A4FC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79" y="3715484"/>
            <a:ext cx="1450326" cy="21740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0283E40-5CE9-4ECC-8617-F79A6B44DC40}"/>
              </a:ext>
            </a:extLst>
          </p:cNvPr>
          <p:cNvSpPr txBox="1"/>
          <p:nvPr/>
        </p:nvSpPr>
        <p:spPr>
          <a:xfrm>
            <a:off x="552233" y="5889580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WCJ048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83EE4B0-2691-4367-B416-FC6173F5E0B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835" y="3715484"/>
            <a:ext cx="1451258" cy="21740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D82F61AB-C8AD-4612-B261-92AA45956977}"/>
              </a:ext>
            </a:extLst>
          </p:cNvPr>
          <p:cNvSpPr txBox="1"/>
          <p:nvPr/>
        </p:nvSpPr>
        <p:spPr>
          <a:xfrm>
            <a:off x="2114429" y="5889580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WCJ049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61468210-8860-4FD0-9E10-B0DF8C9CC91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390" y="3715484"/>
            <a:ext cx="1446610" cy="21740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32525689-0F61-4546-826F-F660908F4106}"/>
              </a:ext>
            </a:extLst>
          </p:cNvPr>
          <p:cNvSpPr txBox="1"/>
          <p:nvPr/>
        </p:nvSpPr>
        <p:spPr>
          <a:xfrm>
            <a:off x="3654412" y="5889580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WCJ050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188067BE-21FB-4EFC-8CED-8EA7BCB9E80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297" y="3715484"/>
            <a:ext cx="1444759" cy="21740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8354DFDF-7D0C-40EE-9D1A-EE0DC51D7D3F}"/>
              </a:ext>
            </a:extLst>
          </p:cNvPr>
          <p:cNvSpPr txBox="1"/>
          <p:nvPr/>
        </p:nvSpPr>
        <p:spPr>
          <a:xfrm>
            <a:off x="5243783" y="5889580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WCJ051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131BEADD-B4BD-4008-96A9-9F152C35771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47" y="6510443"/>
            <a:ext cx="1444758" cy="21713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49953441-138B-4927-92BD-87B451EB1DAD}"/>
              </a:ext>
            </a:extLst>
          </p:cNvPr>
          <p:cNvSpPr txBox="1"/>
          <p:nvPr/>
        </p:nvSpPr>
        <p:spPr>
          <a:xfrm>
            <a:off x="549449" y="8681756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WCJ052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025C6131-4F7F-4243-B314-330A376453A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263" y="6510443"/>
            <a:ext cx="1449400" cy="21713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DF41A7B8-77A4-4148-94AB-597CE34B446A}"/>
              </a:ext>
            </a:extLst>
          </p:cNvPr>
          <p:cNvSpPr txBox="1"/>
          <p:nvPr/>
        </p:nvSpPr>
        <p:spPr>
          <a:xfrm>
            <a:off x="2114429" y="8681756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WCJ053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DE8BD37F-38D7-4671-8022-616F859999B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815" y="6507660"/>
            <a:ext cx="1452185" cy="21740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B6685B4F-D90B-4381-8005-E6446CEA2A1C}"/>
              </a:ext>
            </a:extLst>
          </p:cNvPr>
          <p:cNvSpPr txBox="1"/>
          <p:nvPr/>
        </p:nvSpPr>
        <p:spPr>
          <a:xfrm>
            <a:off x="3654411" y="8681756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WCJ054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2D1767CB-50EB-4E90-81E1-4AA7F6620BF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297" y="6507660"/>
            <a:ext cx="1452185" cy="21740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F285A155-00E8-4063-9508-7D6FC266C3BE}"/>
              </a:ext>
            </a:extLst>
          </p:cNvPr>
          <p:cNvSpPr txBox="1"/>
          <p:nvPr/>
        </p:nvSpPr>
        <p:spPr>
          <a:xfrm>
            <a:off x="5221748" y="8681756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WCJ055</a:t>
            </a:r>
          </a:p>
        </p:txBody>
      </p:sp>
    </p:spTree>
    <p:extLst>
      <p:ext uri="{BB962C8B-B14F-4D97-AF65-F5344CB8AC3E}">
        <p14:creationId xmlns:p14="http://schemas.microsoft.com/office/powerpoint/2010/main" val="2856398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A2752C-9E99-4781-A82D-E993F1D97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7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1CF6F5-E828-4AA0-8349-22091A06CB41}"/>
              </a:ext>
            </a:extLst>
          </p:cNvPr>
          <p:cNvSpPr txBox="1"/>
          <p:nvPr/>
        </p:nvSpPr>
        <p:spPr>
          <a:xfrm>
            <a:off x="549458" y="3020350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WCJ056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3651DA3-8045-47A8-B4FA-D1C5D0BB42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59" y="846254"/>
            <a:ext cx="1452185" cy="21782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E7A448F-E617-48AC-9CE8-B685F2113A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719" y="847658"/>
            <a:ext cx="1452185" cy="21726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C61EBE7-1A8E-4856-8F2E-6705F10E8F09}"/>
              </a:ext>
            </a:extLst>
          </p:cNvPr>
          <p:cNvSpPr txBox="1"/>
          <p:nvPr/>
        </p:nvSpPr>
        <p:spPr>
          <a:xfrm>
            <a:off x="2165874" y="3020350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WCJ057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061A717-F24D-4EA2-9562-FCC5D44155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089" y="846254"/>
            <a:ext cx="1450321" cy="21726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25CC3D4-61A5-49E1-AA96-EBC940C3F063}"/>
              </a:ext>
            </a:extLst>
          </p:cNvPr>
          <p:cNvSpPr txBox="1"/>
          <p:nvPr/>
        </p:nvSpPr>
        <p:spPr>
          <a:xfrm>
            <a:off x="3779713" y="3018947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WCJ058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A13B1D3-8FB5-466E-8E31-C76A0F4388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64" y="3664041"/>
            <a:ext cx="1454978" cy="21782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4471B736-A59D-4019-AF51-2FD97E366653}"/>
              </a:ext>
            </a:extLst>
          </p:cNvPr>
          <p:cNvSpPr txBox="1"/>
          <p:nvPr/>
        </p:nvSpPr>
        <p:spPr>
          <a:xfrm>
            <a:off x="513362" y="5842319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WCJ059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C44FE219-F561-45DC-930F-8E54FE80424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624" y="3664042"/>
            <a:ext cx="1450321" cy="21726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48AFA559-2C00-4601-9A80-3DDAE4AA6CE7}"/>
              </a:ext>
            </a:extLst>
          </p:cNvPr>
          <p:cNvSpPr txBox="1"/>
          <p:nvPr/>
        </p:nvSpPr>
        <p:spPr>
          <a:xfrm>
            <a:off x="2129778" y="5830287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WCJ060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3E388DF6-04A3-466C-B8E7-55F827AFAB4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199" y="3664040"/>
            <a:ext cx="1458279" cy="21846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2492D616-1948-4D08-91FE-42E7B6B54586}"/>
              </a:ext>
            </a:extLst>
          </p:cNvPr>
          <p:cNvSpPr txBox="1"/>
          <p:nvPr/>
        </p:nvSpPr>
        <p:spPr>
          <a:xfrm>
            <a:off x="3743617" y="5848655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WCJ061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C09535DD-1BA5-4FA9-BB2A-B0D4745ACCB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002" y="3664040"/>
            <a:ext cx="1459211" cy="21846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A58BA6CA-6DD9-4BB8-992B-6C1010C3F743}"/>
              </a:ext>
            </a:extLst>
          </p:cNvPr>
          <p:cNvSpPr txBox="1"/>
          <p:nvPr/>
        </p:nvSpPr>
        <p:spPr>
          <a:xfrm>
            <a:off x="5361714" y="5848655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WCJ062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2555D7A-30CA-4B8E-8DC7-DB946F4AD5F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64" y="6480426"/>
            <a:ext cx="1454978" cy="21824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6B25F649-B3D4-421F-B69B-C365F0D61CFE}"/>
              </a:ext>
            </a:extLst>
          </p:cNvPr>
          <p:cNvSpPr txBox="1"/>
          <p:nvPr/>
        </p:nvSpPr>
        <p:spPr>
          <a:xfrm>
            <a:off x="549458" y="8662893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WCJ063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A22690F-AB94-4DF8-AC32-8F5F519BA398}"/>
              </a:ext>
            </a:extLst>
          </p:cNvPr>
          <p:cNvSpPr txBox="1"/>
          <p:nvPr/>
        </p:nvSpPr>
        <p:spPr>
          <a:xfrm>
            <a:off x="2141833" y="8674816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WCJ064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2F0CC187-64DD-40D9-A1BA-5AF2DB0B14D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03" y="6492348"/>
            <a:ext cx="1456846" cy="21824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B06D54FC-7392-4F4C-A96B-A8679F9ED8F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632" y="6492348"/>
            <a:ext cx="1456846" cy="21796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582C8F89-2792-4792-8BFA-C734492AF8C8}"/>
              </a:ext>
            </a:extLst>
          </p:cNvPr>
          <p:cNvSpPr txBox="1"/>
          <p:nvPr/>
        </p:nvSpPr>
        <p:spPr>
          <a:xfrm>
            <a:off x="3743617" y="8674816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WCJ065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72FE84E6-3035-438B-9E2C-0177BAF5F32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084" y="6488163"/>
            <a:ext cx="1450752" cy="21747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821ED94-7018-40B6-90B8-DE04C991F7F8}"/>
              </a:ext>
            </a:extLst>
          </p:cNvPr>
          <p:cNvSpPr txBox="1"/>
          <p:nvPr/>
        </p:nvSpPr>
        <p:spPr>
          <a:xfrm>
            <a:off x="5361714" y="8662893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WCJ066</a:t>
            </a:r>
          </a:p>
        </p:txBody>
      </p:sp>
    </p:spTree>
    <p:extLst>
      <p:ext uri="{BB962C8B-B14F-4D97-AF65-F5344CB8AC3E}">
        <p14:creationId xmlns:p14="http://schemas.microsoft.com/office/powerpoint/2010/main" val="4149713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328EF8-2474-4F84-A6A4-E1FF0D790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8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3EC9B3-CA56-4704-A78F-23628911A60F}"/>
              </a:ext>
            </a:extLst>
          </p:cNvPr>
          <p:cNvSpPr txBox="1"/>
          <p:nvPr/>
        </p:nvSpPr>
        <p:spPr>
          <a:xfrm>
            <a:off x="535130" y="2663580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WCJ067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ACE6AA-CCF7-4A1D-BC9C-F9B1CAE714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15" y="488851"/>
            <a:ext cx="1458217" cy="21747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60652FA-11C4-4778-9BC9-9D5DD7EA0A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309" y="488851"/>
            <a:ext cx="1458217" cy="21817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F602917-910F-4428-8056-0635B05D342C}"/>
              </a:ext>
            </a:extLst>
          </p:cNvPr>
          <p:cNvSpPr txBox="1"/>
          <p:nvPr/>
        </p:nvSpPr>
        <p:spPr>
          <a:xfrm>
            <a:off x="2135524" y="2670568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WCJ068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608F168-DD5B-40D3-A741-FC79167F37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476" y="488851"/>
            <a:ext cx="1456345" cy="21817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B629C8E-B11B-40E0-B899-0464815BF590}"/>
              </a:ext>
            </a:extLst>
          </p:cNvPr>
          <p:cNvSpPr txBox="1"/>
          <p:nvPr/>
        </p:nvSpPr>
        <p:spPr>
          <a:xfrm>
            <a:off x="3725755" y="2675817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WCJ069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33C5091-C011-42AD-9DB0-F16D7BF3D5E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15" y="3421228"/>
            <a:ext cx="1458217" cy="21929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625D67A-0039-421F-93AA-06096966C3B2}"/>
              </a:ext>
            </a:extLst>
          </p:cNvPr>
          <p:cNvSpPr txBox="1"/>
          <p:nvPr/>
        </p:nvSpPr>
        <p:spPr>
          <a:xfrm>
            <a:off x="535130" y="5621136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WCJ070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DEF4993-E6D0-4A87-BE09-48A37144DFD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309" y="3409364"/>
            <a:ext cx="1469795" cy="22117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EAD4E19-8213-4CBA-AC62-C9F1C2C76F44}"/>
              </a:ext>
            </a:extLst>
          </p:cNvPr>
          <p:cNvSpPr txBox="1"/>
          <p:nvPr/>
        </p:nvSpPr>
        <p:spPr>
          <a:xfrm>
            <a:off x="2135523" y="5614184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WCJ071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3EFEF121-E2D4-4B6E-90FA-63B88339BE5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476" y="3409364"/>
            <a:ext cx="1476492" cy="22048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CAD3D89A-E926-44A4-911A-A53948327FF6}"/>
              </a:ext>
            </a:extLst>
          </p:cNvPr>
          <p:cNvSpPr txBox="1"/>
          <p:nvPr/>
        </p:nvSpPr>
        <p:spPr>
          <a:xfrm>
            <a:off x="3735829" y="5621136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WCJ072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C07C2750-C2BA-4EB1-B863-CEA4918BFAE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347" y="3409365"/>
            <a:ext cx="1478305" cy="22117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0BA0EB96-A545-4405-BD2C-18FC12847EC9}"/>
              </a:ext>
            </a:extLst>
          </p:cNvPr>
          <p:cNvSpPr txBox="1"/>
          <p:nvPr/>
        </p:nvSpPr>
        <p:spPr>
          <a:xfrm>
            <a:off x="5324793" y="5621136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WCJ073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1AFECBA4-C8F2-4A99-9E98-480950AA7C3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15" y="6284518"/>
            <a:ext cx="1453547" cy="21747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43A60684-27D4-44B4-ABF0-3AD976E1038E}"/>
              </a:ext>
            </a:extLst>
          </p:cNvPr>
          <p:cNvSpPr txBox="1"/>
          <p:nvPr/>
        </p:nvSpPr>
        <p:spPr>
          <a:xfrm>
            <a:off x="535130" y="8459248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WCJ074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2A78EDED-8E5F-4E74-B863-8A133792D4F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204" y="6284518"/>
            <a:ext cx="1456342" cy="21747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F80EA6BF-A0C4-44C1-A153-53571DFFCEDD}"/>
              </a:ext>
            </a:extLst>
          </p:cNvPr>
          <p:cNvSpPr txBox="1"/>
          <p:nvPr/>
        </p:nvSpPr>
        <p:spPr>
          <a:xfrm>
            <a:off x="2134482" y="8459248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WCJ075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2C0C3BE-9849-42B7-93CA-251EEB36BFAE}"/>
              </a:ext>
            </a:extLst>
          </p:cNvPr>
          <p:cNvSpPr txBox="1"/>
          <p:nvPr/>
        </p:nvSpPr>
        <p:spPr>
          <a:xfrm>
            <a:off x="3713942" y="8459248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WCJ076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237A2036-832F-4ED9-8942-E87F9252314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687" y="6284519"/>
            <a:ext cx="1455418" cy="21747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AA0B915D-2F06-44D6-9D4C-C2F9335FB474}"/>
              </a:ext>
            </a:extLst>
          </p:cNvPr>
          <p:cNvSpPr txBox="1"/>
          <p:nvPr/>
        </p:nvSpPr>
        <p:spPr>
          <a:xfrm>
            <a:off x="5317026" y="8460703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WCJ077</a:t>
            </a: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00C69D7C-6276-4D32-A95E-88513B34313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788" y="6284518"/>
            <a:ext cx="1454473" cy="21747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898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F76820E-4080-4CF4-91E7-44085F759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9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DF5954-68A6-4D5B-ABC7-8821BB8E732A}"/>
              </a:ext>
            </a:extLst>
          </p:cNvPr>
          <p:cNvSpPr txBox="1"/>
          <p:nvPr/>
        </p:nvSpPr>
        <p:spPr>
          <a:xfrm>
            <a:off x="2567270" y="2571994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WCJ078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E2A3D9C-FCB8-4877-8D59-EAE69193FE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454" y="393648"/>
            <a:ext cx="1455418" cy="21761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65" y="3299171"/>
            <a:ext cx="1497723" cy="22408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403233" y="5553760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WCJ079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408" y="3315850"/>
            <a:ext cx="1497723" cy="22379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2069376" y="5549581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WCJ080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552" y="3315850"/>
            <a:ext cx="1496409" cy="22489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3734863" y="5564822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WCJ081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382" y="3320408"/>
            <a:ext cx="1506922" cy="22444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5404950" y="5564822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WCJ082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65" y="6550371"/>
            <a:ext cx="1515319" cy="22656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412031" y="8804960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WCJ083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408" y="6550371"/>
            <a:ext cx="1511832" cy="22545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2076431" y="8804960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WCJ084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063" y="6550371"/>
            <a:ext cx="1512181" cy="22712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3734863" y="8816022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WCJ085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067" y="6550371"/>
            <a:ext cx="1519236" cy="22729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0030A64E-4513-47E2-9AEA-9BBABBAB96E7}"/>
              </a:ext>
            </a:extLst>
          </p:cNvPr>
          <p:cNvSpPr txBox="1"/>
          <p:nvPr/>
        </p:nvSpPr>
        <p:spPr>
          <a:xfrm>
            <a:off x="5393295" y="8819474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WCJ086</a:t>
            </a:r>
          </a:p>
        </p:txBody>
      </p:sp>
    </p:spTree>
    <p:extLst>
      <p:ext uri="{BB962C8B-B14F-4D97-AF65-F5344CB8AC3E}">
        <p14:creationId xmlns:p14="http://schemas.microsoft.com/office/powerpoint/2010/main" val="4210153858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Custom 2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FF5A00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B587E4A9-1405-4B4F-8BC3-512EE08D2EB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Berlin</Template>
  <TotalTime>1676</TotalTime>
  <Words>242</Words>
  <Application>Microsoft Office PowerPoint</Application>
  <PresentationFormat>A4 Paper (210x297 mm)</PresentationFormat>
  <Paragraphs>238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Trebuchet MS</vt:lpstr>
      <vt:lpstr>Berlin</vt:lpstr>
      <vt:lpstr>CJ-Pro Generic  Warning Catalogue</vt:lpstr>
      <vt:lpstr>Warning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CJ-Pro Full Warning Catalogue</dc:title>
  <dc:creator>James Bullock</dc:creator>
  <cp:lastModifiedBy>Jason Chamberlain</cp:lastModifiedBy>
  <cp:revision>362</cp:revision>
  <dcterms:created xsi:type="dcterms:W3CDTF">2020-05-20T14:18:25Z</dcterms:created>
  <dcterms:modified xsi:type="dcterms:W3CDTF">2026-06-22T17:18:09Z</dcterms:modified>
</cp:coreProperties>
</file>